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 id="268" r:id="rId15"/>
    <p:sldId id="270" r:id="rId16"/>
    <p:sldId id="271" r:id="rId17"/>
    <p:sldId id="272" r:id="rId18"/>
    <p:sldId id="274" r:id="rId19"/>
    <p:sldId id="273"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660"/>
  </p:normalViewPr>
  <p:slideViewPr>
    <p:cSldViewPr snapToGrid="0">
      <p:cViewPr varScale="1">
        <p:scale>
          <a:sx n="59" d="100"/>
          <a:sy n="59" d="100"/>
        </p:scale>
        <p:origin x="84"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vi Deodhar" userId="052802d7c7817342" providerId="LiveId" clId="{77C7F8A7-8862-4629-BA4A-F2359A5977C6}"/>
    <pc:docChg chg="undo redo custSel addSld delSld modSld sldOrd modMainMaster">
      <pc:chgData name="Tanvi Deodhar" userId="052802d7c7817342" providerId="LiveId" clId="{77C7F8A7-8862-4629-BA4A-F2359A5977C6}" dt="2023-11-28T21:25:42.709" v="2511" actId="1076"/>
      <pc:docMkLst>
        <pc:docMk/>
      </pc:docMkLst>
      <pc:sldChg chg="modTransition">
        <pc:chgData name="Tanvi Deodhar" userId="052802d7c7817342" providerId="LiveId" clId="{77C7F8A7-8862-4629-BA4A-F2359A5977C6}" dt="2023-11-28T19:25:42.885" v="1317"/>
        <pc:sldMkLst>
          <pc:docMk/>
          <pc:sldMk cId="1964518319" sldId="256"/>
        </pc:sldMkLst>
      </pc:sldChg>
      <pc:sldChg chg="addSp modSp new mod modTransition setBg">
        <pc:chgData name="Tanvi Deodhar" userId="052802d7c7817342" providerId="LiveId" clId="{77C7F8A7-8862-4629-BA4A-F2359A5977C6}" dt="2023-11-28T19:25:42.885" v="1317"/>
        <pc:sldMkLst>
          <pc:docMk/>
          <pc:sldMk cId="556067810" sldId="257"/>
        </pc:sldMkLst>
        <pc:spChg chg="add mod ord">
          <ac:chgData name="Tanvi Deodhar" userId="052802d7c7817342" providerId="LiveId" clId="{77C7F8A7-8862-4629-BA4A-F2359A5977C6}" dt="2023-11-28T16:18:00.707" v="208" actId="13244"/>
          <ac:spMkLst>
            <pc:docMk/>
            <pc:sldMk cId="556067810" sldId="257"/>
            <ac:spMk id="2" creationId="{28F4A461-2BF0-5973-40C8-8554DB9AD26F}"/>
          </ac:spMkLst>
        </pc:spChg>
        <pc:spChg chg="add mod ord">
          <ac:chgData name="Tanvi Deodhar" userId="052802d7c7817342" providerId="LiveId" clId="{77C7F8A7-8862-4629-BA4A-F2359A5977C6}" dt="2023-11-28T16:18:38.168" v="211" actId="207"/>
          <ac:spMkLst>
            <pc:docMk/>
            <pc:sldMk cId="556067810" sldId="257"/>
            <ac:spMk id="3" creationId="{335145CD-EA9A-F9CB-4007-2643F9CE289A}"/>
          </ac:spMkLst>
        </pc:spChg>
        <pc:spChg chg="add mod ord">
          <ac:chgData name="Tanvi Deodhar" userId="052802d7c7817342" providerId="LiveId" clId="{77C7F8A7-8862-4629-BA4A-F2359A5977C6}" dt="2023-11-28T16:18:51.465" v="212" actId="207"/>
          <ac:spMkLst>
            <pc:docMk/>
            <pc:sldMk cId="556067810" sldId="257"/>
            <ac:spMk id="4" creationId="{C54D6A38-4D52-FA36-FC67-C5E7CA591FF4}"/>
          </ac:spMkLst>
        </pc:spChg>
        <pc:spChg chg="add mod">
          <ac:chgData name="Tanvi Deodhar" userId="052802d7c7817342" providerId="LiveId" clId="{77C7F8A7-8862-4629-BA4A-F2359A5977C6}" dt="2023-11-28T16:24:45.442" v="676" actId="207"/>
          <ac:spMkLst>
            <pc:docMk/>
            <pc:sldMk cId="556067810" sldId="257"/>
            <ac:spMk id="5" creationId="{83DCFCA6-9E8B-FCB3-7A68-89E8F3CB2760}"/>
          </ac:spMkLst>
        </pc:spChg>
        <pc:spChg chg="add mod">
          <ac:chgData name="Tanvi Deodhar" userId="052802d7c7817342" providerId="LiveId" clId="{77C7F8A7-8862-4629-BA4A-F2359A5977C6}" dt="2023-11-28T16:24:38.747" v="654" actId="1076"/>
          <ac:spMkLst>
            <pc:docMk/>
            <pc:sldMk cId="556067810" sldId="257"/>
            <ac:spMk id="6" creationId="{81C60E63-A7F9-1471-38F9-86C1B716EDE5}"/>
          </ac:spMkLst>
        </pc:spChg>
      </pc:sldChg>
      <pc:sldChg chg="addSp delSp modSp add mod modTransition">
        <pc:chgData name="Tanvi Deodhar" userId="052802d7c7817342" providerId="LiveId" clId="{77C7F8A7-8862-4629-BA4A-F2359A5977C6}" dt="2023-11-28T19:25:42.885" v="1317"/>
        <pc:sldMkLst>
          <pc:docMk/>
          <pc:sldMk cId="1326322568" sldId="258"/>
        </pc:sldMkLst>
        <pc:spChg chg="mod">
          <ac:chgData name="Tanvi Deodhar" userId="052802d7c7817342" providerId="LiveId" clId="{77C7F8A7-8862-4629-BA4A-F2359A5977C6}" dt="2023-11-28T16:26:03.806" v="680" actId="207"/>
          <ac:spMkLst>
            <pc:docMk/>
            <pc:sldMk cId="1326322568" sldId="258"/>
            <ac:spMk id="3" creationId="{335145CD-EA9A-F9CB-4007-2643F9CE289A}"/>
          </ac:spMkLst>
        </pc:spChg>
        <pc:spChg chg="mod">
          <ac:chgData name="Tanvi Deodhar" userId="052802d7c7817342" providerId="LiveId" clId="{77C7F8A7-8862-4629-BA4A-F2359A5977C6}" dt="2023-11-28T16:25:55.103" v="678" actId="1076"/>
          <ac:spMkLst>
            <pc:docMk/>
            <pc:sldMk cId="1326322568" sldId="258"/>
            <ac:spMk id="4" creationId="{C54D6A38-4D52-FA36-FC67-C5E7CA591FF4}"/>
          </ac:spMkLst>
        </pc:spChg>
        <pc:spChg chg="mod">
          <ac:chgData name="Tanvi Deodhar" userId="052802d7c7817342" providerId="LiveId" clId="{77C7F8A7-8862-4629-BA4A-F2359A5977C6}" dt="2023-11-28T16:27:39.135" v="714" actId="14100"/>
          <ac:spMkLst>
            <pc:docMk/>
            <pc:sldMk cId="1326322568" sldId="258"/>
            <ac:spMk id="5" creationId="{83DCFCA6-9E8B-FCB3-7A68-89E8F3CB2760}"/>
          </ac:spMkLst>
        </pc:spChg>
        <pc:spChg chg="del mod">
          <ac:chgData name="Tanvi Deodhar" userId="052802d7c7817342" providerId="LiveId" clId="{77C7F8A7-8862-4629-BA4A-F2359A5977C6}" dt="2023-11-28T16:27:26.653" v="710" actId="478"/>
          <ac:spMkLst>
            <pc:docMk/>
            <pc:sldMk cId="1326322568" sldId="258"/>
            <ac:spMk id="6" creationId="{81C60E63-A7F9-1471-38F9-86C1B716EDE5}"/>
          </ac:spMkLst>
        </pc:spChg>
        <pc:spChg chg="add">
          <ac:chgData name="Tanvi Deodhar" userId="052802d7c7817342" providerId="LiveId" clId="{77C7F8A7-8862-4629-BA4A-F2359A5977C6}" dt="2023-11-28T16:27:28.485" v="711"/>
          <ac:spMkLst>
            <pc:docMk/>
            <pc:sldMk cId="1326322568" sldId="258"/>
            <ac:spMk id="7" creationId="{8D1F7C2F-57F1-7686-1C28-5E6A27690939}"/>
          </ac:spMkLst>
        </pc:spChg>
        <pc:spChg chg="add">
          <ac:chgData name="Tanvi Deodhar" userId="052802d7c7817342" providerId="LiveId" clId="{77C7F8A7-8862-4629-BA4A-F2359A5977C6}" dt="2023-11-28T16:27:28.485" v="711"/>
          <ac:spMkLst>
            <pc:docMk/>
            <pc:sldMk cId="1326322568" sldId="258"/>
            <ac:spMk id="8" creationId="{BA538141-C0B5-9CE9-9684-21DA0FBFB157}"/>
          </ac:spMkLst>
        </pc:spChg>
        <pc:spChg chg="add mod">
          <ac:chgData name="Tanvi Deodhar" userId="052802d7c7817342" providerId="LiveId" clId="{77C7F8A7-8862-4629-BA4A-F2359A5977C6}" dt="2023-11-28T16:29:30.369" v="722" actId="1076"/>
          <ac:spMkLst>
            <pc:docMk/>
            <pc:sldMk cId="1326322568" sldId="258"/>
            <ac:spMk id="9" creationId="{7BB90EAD-B26F-F2D6-56D0-04C886E8EE81}"/>
          </ac:spMkLst>
        </pc:spChg>
        <pc:picChg chg="add mod">
          <ac:chgData name="Tanvi Deodhar" userId="052802d7c7817342" providerId="LiveId" clId="{77C7F8A7-8862-4629-BA4A-F2359A5977C6}" dt="2023-11-28T16:27:51.047" v="718" actId="1076"/>
          <ac:picMkLst>
            <pc:docMk/>
            <pc:sldMk cId="1326322568" sldId="258"/>
            <ac:picMk id="1025" creationId="{49607573-365F-5C1E-1E5B-D7F748010FB9}"/>
          </ac:picMkLst>
        </pc:picChg>
      </pc:sldChg>
      <pc:sldChg chg="addSp delSp modSp add mod modTransition">
        <pc:chgData name="Tanvi Deodhar" userId="052802d7c7817342" providerId="LiveId" clId="{77C7F8A7-8862-4629-BA4A-F2359A5977C6}" dt="2023-11-28T19:25:42.885" v="1317"/>
        <pc:sldMkLst>
          <pc:docMk/>
          <pc:sldMk cId="26278837" sldId="259"/>
        </pc:sldMkLst>
        <pc:spChg chg="mod">
          <ac:chgData name="Tanvi Deodhar" userId="052802d7c7817342" providerId="LiveId" clId="{77C7F8A7-8862-4629-BA4A-F2359A5977C6}" dt="2023-11-28T16:31:10.952" v="728" actId="1076"/>
          <ac:spMkLst>
            <pc:docMk/>
            <pc:sldMk cId="26278837" sldId="259"/>
            <ac:spMk id="3" creationId="{335145CD-EA9A-F9CB-4007-2643F9CE289A}"/>
          </ac:spMkLst>
        </pc:spChg>
        <pc:spChg chg="mod">
          <ac:chgData name="Tanvi Deodhar" userId="052802d7c7817342" providerId="LiveId" clId="{77C7F8A7-8862-4629-BA4A-F2359A5977C6}" dt="2023-11-28T16:31:36.315" v="731" actId="1076"/>
          <ac:spMkLst>
            <pc:docMk/>
            <pc:sldMk cId="26278837" sldId="259"/>
            <ac:spMk id="4" creationId="{C54D6A38-4D52-FA36-FC67-C5E7CA591FF4}"/>
          </ac:spMkLst>
        </pc:spChg>
        <pc:spChg chg="mod">
          <ac:chgData name="Tanvi Deodhar" userId="052802d7c7817342" providerId="LiveId" clId="{77C7F8A7-8862-4629-BA4A-F2359A5977C6}" dt="2023-11-28T16:51:07.920" v="738" actId="14100"/>
          <ac:spMkLst>
            <pc:docMk/>
            <pc:sldMk cId="26278837" sldId="259"/>
            <ac:spMk id="5" creationId="{83DCFCA6-9E8B-FCB3-7A68-89E8F3CB2760}"/>
          </ac:spMkLst>
        </pc:spChg>
        <pc:spChg chg="add del mod">
          <ac:chgData name="Tanvi Deodhar" userId="052802d7c7817342" providerId="LiveId" clId="{77C7F8A7-8862-4629-BA4A-F2359A5977C6}" dt="2023-11-28T16:51:10.456" v="740"/>
          <ac:spMkLst>
            <pc:docMk/>
            <pc:sldMk cId="26278837" sldId="259"/>
            <ac:spMk id="6" creationId="{F4E967AB-496E-8965-1CEF-337CDF32ACB9}"/>
          </ac:spMkLst>
        </pc:spChg>
        <pc:spChg chg="del mod">
          <ac:chgData name="Tanvi Deodhar" userId="052802d7c7817342" providerId="LiveId" clId="{77C7F8A7-8862-4629-BA4A-F2359A5977C6}" dt="2023-11-28T16:48:36.597" v="735"/>
          <ac:spMkLst>
            <pc:docMk/>
            <pc:sldMk cId="26278837" sldId="259"/>
            <ac:spMk id="9" creationId="{7BB90EAD-B26F-F2D6-56D0-04C886E8EE81}"/>
          </ac:spMkLst>
        </pc:spChg>
        <pc:spChg chg="add mod">
          <ac:chgData name="Tanvi Deodhar" userId="052802d7c7817342" providerId="LiveId" clId="{77C7F8A7-8862-4629-BA4A-F2359A5977C6}" dt="2023-11-28T17:21:05.733" v="754" actId="20577"/>
          <ac:spMkLst>
            <pc:docMk/>
            <pc:sldMk cId="26278837" sldId="259"/>
            <ac:spMk id="10" creationId="{9DA54711-5B72-E178-2FEC-6BCCC910AE0A}"/>
          </ac:spMkLst>
        </pc:spChg>
        <pc:picChg chg="add mod">
          <ac:chgData name="Tanvi Deodhar" userId="052802d7c7817342" providerId="LiveId" clId="{77C7F8A7-8862-4629-BA4A-F2359A5977C6}" dt="2023-11-28T17:20:00.855" v="752" actId="14100"/>
          <ac:picMkLst>
            <pc:docMk/>
            <pc:sldMk cId="26278837" sldId="259"/>
            <ac:picMk id="12" creationId="{233EE2CC-7ACF-A2BB-5323-C0249DA95FC4}"/>
          </ac:picMkLst>
        </pc:picChg>
        <pc:picChg chg="del">
          <ac:chgData name="Tanvi Deodhar" userId="052802d7c7817342" providerId="LiveId" clId="{77C7F8A7-8862-4629-BA4A-F2359A5977C6}" dt="2023-11-28T16:48:36.542" v="733" actId="478"/>
          <ac:picMkLst>
            <pc:docMk/>
            <pc:sldMk cId="26278837" sldId="259"/>
            <ac:picMk id="1025" creationId="{49607573-365F-5C1E-1E5B-D7F748010FB9}"/>
          </ac:picMkLst>
        </pc:picChg>
      </pc:sldChg>
      <pc:sldChg chg="addSp delSp modSp add mod modTransition">
        <pc:chgData name="Tanvi Deodhar" userId="052802d7c7817342" providerId="LiveId" clId="{77C7F8A7-8862-4629-BA4A-F2359A5977C6}" dt="2023-11-28T19:25:42.885" v="1317"/>
        <pc:sldMkLst>
          <pc:docMk/>
          <pc:sldMk cId="814743869" sldId="260"/>
        </pc:sldMkLst>
        <pc:spChg chg="mod">
          <ac:chgData name="Tanvi Deodhar" userId="052802d7c7817342" providerId="LiveId" clId="{77C7F8A7-8862-4629-BA4A-F2359A5977C6}" dt="2023-11-28T17:21:45.008" v="757" actId="207"/>
          <ac:spMkLst>
            <pc:docMk/>
            <pc:sldMk cId="814743869" sldId="260"/>
            <ac:spMk id="3" creationId="{335145CD-EA9A-F9CB-4007-2643F9CE289A}"/>
          </ac:spMkLst>
        </pc:spChg>
        <pc:spChg chg="mod">
          <ac:chgData name="Tanvi Deodhar" userId="052802d7c7817342" providerId="LiveId" clId="{77C7F8A7-8862-4629-BA4A-F2359A5977C6}" dt="2023-11-28T17:21:53.474" v="758" actId="1076"/>
          <ac:spMkLst>
            <pc:docMk/>
            <pc:sldMk cId="814743869" sldId="260"/>
            <ac:spMk id="4" creationId="{C54D6A38-4D52-FA36-FC67-C5E7CA591FF4}"/>
          </ac:spMkLst>
        </pc:spChg>
        <pc:spChg chg="mod">
          <ac:chgData name="Tanvi Deodhar" userId="052802d7c7817342" providerId="LiveId" clId="{77C7F8A7-8862-4629-BA4A-F2359A5977C6}" dt="2023-11-28T17:22:26.823" v="764" actId="14100"/>
          <ac:spMkLst>
            <pc:docMk/>
            <pc:sldMk cId="814743869" sldId="260"/>
            <ac:spMk id="5" creationId="{83DCFCA6-9E8B-FCB3-7A68-89E8F3CB2760}"/>
          </ac:spMkLst>
        </pc:spChg>
        <pc:spChg chg="add mod">
          <ac:chgData name="Tanvi Deodhar" userId="052802d7c7817342" providerId="LiveId" clId="{77C7F8A7-8862-4629-BA4A-F2359A5977C6}" dt="2023-11-28T17:25:07.938" v="797" actId="255"/>
          <ac:spMkLst>
            <pc:docMk/>
            <pc:sldMk cId="814743869" sldId="260"/>
            <ac:spMk id="6" creationId="{08823B0F-9515-B5F2-1D90-1925B7457DC2}"/>
          </ac:spMkLst>
        </pc:spChg>
        <pc:spChg chg="del mod">
          <ac:chgData name="Tanvi Deodhar" userId="052802d7c7817342" providerId="LiveId" clId="{77C7F8A7-8862-4629-BA4A-F2359A5977C6}" dt="2023-11-28T17:22:19.081" v="763"/>
          <ac:spMkLst>
            <pc:docMk/>
            <pc:sldMk cId="814743869" sldId="260"/>
            <ac:spMk id="10" creationId="{9DA54711-5B72-E178-2FEC-6BCCC910AE0A}"/>
          </ac:spMkLst>
        </pc:spChg>
        <pc:picChg chg="del">
          <ac:chgData name="Tanvi Deodhar" userId="052802d7c7817342" providerId="LiveId" clId="{77C7F8A7-8862-4629-BA4A-F2359A5977C6}" dt="2023-11-28T17:22:19.081" v="761" actId="478"/>
          <ac:picMkLst>
            <pc:docMk/>
            <pc:sldMk cId="814743869" sldId="260"/>
            <ac:picMk id="12" creationId="{233EE2CC-7ACF-A2BB-5323-C0249DA95FC4}"/>
          </ac:picMkLst>
        </pc:picChg>
      </pc:sldChg>
      <pc:sldChg chg="addSp modSp new mod modTransition">
        <pc:chgData name="Tanvi Deodhar" userId="052802d7c7817342" providerId="LiveId" clId="{77C7F8A7-8862-4629-BA4A-F2359A5977C6}" dt="2023-11-28T19:25:42.885" v="1317"/>
        <pc:sldMkLst>
          <pc:docMk/>
          <pc:sldMk cId="4136356912" sldId="261"/>
        </pc:sldMkLst>
        <pc:spChg chg="add mod">
          <ac:chgData name="Tanvi Deodhar" userId="052802d7c7817342" providerId="LiveId" clId="{77C7F8A7-8862-4629-BA4A-F2359A5977C6}" dt="2023-11-28T17:38:16.315" v="892" actId="207"/>
          <ac:spMkLst>
            <pc:docMk/>
            <pc:sldMk cId="4136356912" sldId="261"/>
            <ac:spMk id="6" creationId="{D9B3D672-4C1D-BAC3-4C1C-BB6F9A2BEFEF}"/>
          </ac:spMkLst>
        </pc:spChg>
        <pc:spChg chg="add mod">
          <ac:chgData name="Tanvi Deodhar" userId="052802d7c7817342" providerId="LiveId" clId="{77C7F8A7-8862-4629-BA4A-F2359A5977C6}" dt="2023-11-28T17:36:05.846" v="845" actId="1076"/>
          <ac:spMkLst>
            <pc:docMk/>
            <pc:sldMk cId="4136356912" sldId="261"/>
            <ac:spMk id="7" creationId="{4DEC68F8-D79C-5734-5A64-5505D84C610E}"/>
          </ac:spMkLst>
        </pc:spChg>
        <pc:picChg chg="add mod">
          <ac:chgData name="Tanvi Deodhar" userId="052802d7c7817342" providerId="LiveId" clId="{77C7F8A7-8862-4629-BA4A-F2359A5977C6}" dt="2023-11-28T17:38:29.212" v="894" actId="14100"/>
          <ac:picMkLst>
            <pc:docMk/>
            <pc:sldMk cId="4136356912" sldId="261"/>
            <ac:picMk id="3" creationId="{8A396993-AEDB-A366-3C58-BA105BE1526F}"/>
          </ac:picMkLst>
        </pc:picChg>
        <pc:picChg chg="add mod">
          <ac:chgData name="Tanvi Deodhar" userId="052802d7c7817342" providerId="LiveId" clId="{77C7F8A7-8862-4629-BA4A-F2359A5977C6}" dt="2023-11-28T17:39:49.890" v="906" actId="14100"/>
          <ac:picMkLst>
            <pc:docMk/>
            <pc:sldMk cId="4136356912" sldId="261"/>
            <ac:picMk id="5" creationId="{F13B4894-B428-DE90-F00F-A775664CB846}"/>
          </ac:picMkLst>
        </pc:picChg>
        <pc:picChg chg="add mod modCrop">
          <ac:chgData name="Tanvi Deodhar" userId="052802d7c7817342" providerId="LiveId" clId="{77C7F8A7-8862-4629-BA4A-F2359A5977C6}" dt="2023-11-28T17:39:53.506" v="907" actId="1076"/>
          <ac:picMkLst>
            <pc:docMk/>
            <pc:sldMk cId="4136356912" sldId="261"/>
            <ac:picMk id="9" creationId="{24A1C530-5EF5-56AA-DCF9-C9540E6BAE15}"/>
          </ac:picMkLst>
        </pc:picChg>
      </pc:sldChg>
      <pc:sldChg chg="addSp modSp new mod modTransition setBg">
        <pc:chgData name="Tanvi Deodhar" userId="052802d7c7817342" providerId="LiveId" clId="{77C7F8A7-8862-4629-BA4A-F2359A5977C6}" dt="2023-11-28T19:25:42.885" v="1317"/>
        <pc:sldMkLst>
          <pc:docMk/>
          <pc:sldMk cId="1664007612" sldId="262"/>
        </pc:sldMkLst>
        <pc:spChg chg="add mod">
          <ac:chgData name="Tanvi Deodhar" userId="052802d7c7817342" providerId="LiveId" clId="{77C7F8A7-8862-4629-BA4A-F2359A5977C6}" dt="2023-11-28T18:10:15.042" v="1002" actId="14100"/>
          <ac:spMkLst>
            <pc:docMk/>
            <pc:sldMk cId="1664007612" sldId="262"/>
            <ac:spMk id="2" creationId="{18871E8E-73F4-16B8-2744-9D2373239706}"/>
          </ac:spMkLst>
        </pc:spChg>
        <pc:spChg chg="add mod">
          <ac:chgData name="Tanvi Deodhar" userId="052802d7c7817342" providerId="LiveId" clId="{77C7F8A7-8862-4629-BA4A-F2359A5977C6}" dt="2023-11-28T18:01:51.309" v="961" actId="207"/>
          <ac:spMkLst>
            <pc:docMk/>
            <pc:sldMk cId="1664007612" sldId="262"/>
            <ac:spMk id="3" creationId="{661F03EF-90B9-F253-12CD-1FD5F217FB9D}"/>
          </ac:spMkLst>
        </pc:spChg>
        <pc:spChg chg="add mod">
          <ac:chgData name="Tanvi Deodhar" userId="052802d7c7817342" providerId="LiveId" clId="{77C7F8A7-8862-4629-BA4A-F2359A5977C6}" dt="2023-11-28T18:06:28.835" v="991" actId="20577"/>
          <ac:spMkLst>
            <pc:docMk/>
            <pc:sldMk cId="1664007612" sldId="262"/>
            <ac:spMk id="4" creationId="{B82FAD76-9DEE-2449-674B-22F0CE7D6FD7}"/>
          </ac:spMkLst>
        </pc:spChg>
        <pc:spChg chg="add mod">
          <ac:chgData name="Tanvi Deodhar" userId="052802d7c7817342" providerId="LiveId" clId="{77C7F8A7-8862-4629-BA4A-F2359A5977C6}" dt="2023-11-28T18:09:27.086" v="1000" actId="1076"/>
          <ac:spMkLst>
            <pc:docMk/>
            <pc:sldMk cId="1664007612" sldId="262"/>
            <ac:spMk id="5" creationId="{F0260184-17A5-6344-B409-ECB69344A891}"/>
          </ac:spMkLst>
        </pc:spChg>
        <pc:picChg chg="add mod">
          <ac:chgData name="Tanvi Deodhar" userId="052802d7c7817342" providerId="LiveId" clId="{77C7F8A7-8862-4629-BA4A-F2359A5977C6}" dt="2023-11-28T18:16:31.685" v="1006" actId="14100"/>
          <ac:picMkLst>
            <pc:docMk/>
            <pc:sldMk cId="1664007612" sldId="262"/>
            <ac:picMk id="6" creationId="{5869BAFD-E6DC-0BD7-DDEE-C2CF5DC7F9E6}"/>
          </ac:picMkLst>
        </pc:picChg>
        <pc:picChg chg="add mod">
          <ac:chgData name="Tanvi Deodhar" userId="052802d7c7817342" providerId="LiveId" clId="{77C7F8A7-8862-4629-BA4A-F2359A5977C6}" dt="2023-11-28T18:17:02.204" v="1011" actId="14100"/>
          <ac:picMkLst>
            <pc:docMk/>
            <pc:sldMk cId="1664007612" sldId="262"/>
            <ac:picMk id="7" creationId="{7221798E-F0A6-3F57-DC88-61F2262E5DE7}"/>
          </ac:picMkLst>
        </pc:picChg>
      </pc:sldChg>
      <pc:sldChg chg="addSp delSp modSp add mod modTransition">
        <pc:chgData name="Tanvi Deodhar" userId="052802d7c7817342" providerId="LiveId" clId="{77C7F8A7-8862-4629-BA4A-F2359A5977C6}" dt="2023-11-28T19:25:42.885" v="1317"/>
        <pc:sldMkLst>
          <pc:docMk/>
          <pc:sldMk cId="2904531704" sldId="263"/>
        </pc:sldMkLst>
        <pc:spChg chg="mod">
          <ac:chgData name="Tanvi Deodhar" userId="052802d7c7817342" providerId="LiveId" clId="{77C7F8A7-8862-4629-BA4A-F2359A5977C6}" dt="2023-11-28T18:46:52.761" v="1064" actId="14100"/>
          <ac:spMkLst>
            <pc:docMk/>
            <pc:sldMk cId="2904531704" sldId="263"/>
            <ac:spMk id="2" creationId="{18871E8E-73F4-16B8-2744-9D2373239706}"/>
          </ac:spMkLst>
        </pc:spChg>
        <pc:spChg chg="del">
          <ac:chgData name="Tanvi Deodhar" userId="052802d7c7817342" providerId="LiveId" clId="{77C7F8A7-8862-4629-BA4A-F2359A5977C6}" dt="2023-11-28T18:47:34.077" v="1066" actId="478"/>
          <ac:spMkLst>
            <pc:docMk/>
            <pc:sldMk cId="2904531704" sldId="263"/>
            <ac:spMk id="3" creationId="{661F03EF-90B9-F253-12CD-1FD5F217FB9D}"/>
          </ac:spMkLst>
        </pc:spChg>
        <pc:spChg chg="mod">
          <ac:chgData name="Tanvi Deodhar" userId="052802d7c7817342" providerId="LiveId" clId="{77C7F8A7-8862-4629-BA4A-F2359A5977C6}" dt="2023-11-28T19:16:09.831" v="1264" actId="1076"/>
          <ac:spMkLst>
            <pc:docMk/>
            <pc:sldMk cId="2904531704" sldId="263"/>
            <ac:spMk id="4" creationId="{B82FAD76-9DEE-2449-674B-22F0CE7D6FD7}"/>
          </ac:spMkLst>
        </pc:spChg>
        <pc:spChg chg="del mod">
          <ac:chgData name="Tanvi Deodhar" userId="052802d7c7817342" providerId="LiveId" clId="{77C7F8A7-8862-4629-BA4A-F2359A5977C6}" dt="2023-11-28T18:47:34.077" v="1068"/>
          <ac:spMkLst>
            <pc:docMk/>
            <pc:sldMk cId="2904531704" sldId="263"/>
            <ac:spMk id="5" creationId="{F0260184-17A5-6344-B409-ECB69344A891}"/>
          </ac:spMkLst>
        </pc:spChg>
        <pc:spChg chg="add mod">
          <ac:chgData name="Tanvi Deodhar" userId="052802d7c7817342" providerId="LiveId" clId="{77C7F8A7-8862-4629-BA4A-F2359A5977C6}" dt="2023-11-28T18:54:41.506" v="1144" actId="255"/>
          <ac:spMkLst>
            <pc:docMk/>
            <pc:sldMk cId="2904531704" sldId="263"/>
            <ac:spMk id="10" creationId="{77F5024B-3AD0-95FD-8974-4106486392E6}"/>
          </ac:spMkLst>
        </pc:spChg>
        <pc:spChg chg="add mod">
          <ac:chgData name="Tanvi Deodhar" userId="052802d7c7817342" providerId="LiveId" clId="{77C7F8A7-8862-4629-BA4A-F2359A5977C6}" dt="2023-11-28T18:55:39.271" v="1186" actId="20577"/>
          <ac:spMkLst>
            <pc:docMk/>
            <pc:sldMk cId="2904531704" sldId="263"/>
            <ac:spMk id="12" creationId="{10A6DBE4-BA1E-69B6-FC93-860E5FD3CACA}"/>
          </ac:spMkLst>
        </pc:spChg>
        <pc:picChg chg="del">
          <ac:chgData name="Tanvi Deodhar" userId="052802d7c7817342" providerId="LiveId" clId="{77C7F8A7-8862-4629-BA4A-F2359A5977C6}" dt="2023-11-28T18:47:35.506" v="1069" actId="478"/>
          <ac:picMkLst>
            <pc:docMk/>
            <pc:sldMk cId="2904531704" sldId="263"/>
            <ac:picMk id="6" creationId="{5869BAFD-E6DC-0BD7-DDEE-C2CF5DC7F9E6}"/>
          </ac:picMkLst>
        </pc:picChg>
        <pc:picChg chg="del">
          <ac:chgData name="Tanvi Deodhar" userId="052802d7c7817342" providerId="LiveId" clId="{77C7F8A7-8862-4629-BA4A-F2359A5977C6}" dt="2023-11-28T18:47:36.817" v="1070" actId="478"/>
          <ac:picMkLst>
            <pc:docMk/>
            <pc:sldMk cId="2904531704" sldId="263"/>
            <ac:picMk id="7" creationId="{7221798E-F0A6-3F57-DC88-61F2262E5DE7}"/>
          </ac:picMkLst>
        </pc:picChg>
        <pc:picChg chg="add mod">
          <ac:chgData name="Tanvi Deodhar" userId="052802d7c7817342" providerId="LiveId" clId="{77C7F8A7-8862-4629-BA4A-F2359A5977C6}" dt="2023-11-28T18:50:42.437" v="1078" actId="14100"/>
          <ac:picMkLst>
            <pc:docMk/>
            <pc:sldMk cId="2904531704" sldId="263"/>
            <ac:picMk id="8" creationId="{6CACFBE9-6EA4-2989-0C65-B300D6D5D0C9}"/>
          </ac:picMkLst>
        </pc:picChg>
        <pc:picChg chg="add mod">
          <ac:chgData name="Tanvi Deodhar" userId="052802d7c7817342" providerId="LiveId" clId="{77C7F8A7-8862-4629-BA4A-F2359A5977C6}" dt="2023-11-28T18:55:25.107" v="1173" actId="1076"/>
          <ac:picMkLst>
            <pc:docMk/>
            <pc:sldMk cId="2904531704" sldId="263"/>
            <ac:picMk id="9" creationId="{68845004-5B71-30B9-9720-B8DC9CE8C900}"/>
          </ac:picMkLst>
        </pc:picChg>
      </pc:sldChg>
      <pc:sldChg chg="addSp delSp modSp add mod modTransition">
        <pc:chgData name="Tanvi Deodhar" userId="052802d7c7817342" providerId="LiveId" clId="{77C7F8A7-8862-4629-BA4A-F2359A5977C6}" dt="2023-11-28T19:25:42.885" v="1317"/>
        <pc:sldMkLst>
          <pc:docMk/>
          <pc:sldMk cId="1281708194" sldId="264"/>
        </pc:sldMkLst>
        <pc:spChg chg="mod">
          <ac:chgData name="Tanvi Deodhar" userId="052802d7c7817342" providerId="LiveId" clId="{77C7F8A7-8862-4629-BA4A-F2359A5977C6}" dt="2023-11-28T18:57:52.822" v="1197" actId="14100"/>
          <ac:spMkLst>
            <pc:docMk/>
            <pc:sldMk cId="1281708194" sldId="264"/>
            <ac:spMk id="2" creationId="{18871E8E-73F4-16B8-2744-9D2373239706}"/>
          </ac:spMkLst>
        </pc:spChg>
        <pc:spChg chg="add mod">
          <ac:chgData name="Tanvi Deodhar" userId="052802d7c7817342" providerId="LiveId" clId="{77C7F8A7-8862-4629-BA4A-F2359A5977C6}" dt="2023-11-28T19:01:05.344" v="1202" actId="1076"/>
          <ac:spMkLst>
            <pc:docMk/>
            <pc:sldMk cId="1281708194" sldId="264"/>
            <ac:spMk id="3" creationId="{C79F4AB9-7BEC-B207-C2B1-1DFC2C313F61}"/>
          </ac:spMkLst>
        </pc:spChg>
        <pc:spChg chg="del mod">
          <ac:chgData name="Tanvi Deodhar" userId="052802d7c7817342" providerId="LiveId" clId="{77C7F8A7-8862-4629-BA4A-F2359A5977C6}" dt="2023-11-28T18:56:25.605" v="1191"/>
          <ac:spMkLst>
            <pc:docMk/>
            <pc:sldMk cId="1281708194" sldId="264"/>
            <ac:spMk id="4" creationId="{B82FAD76-9DEE-2449-674B-22F0CE7D6FD7}"/>
          </ac:spMkLst>
        </pc:spChg>
        <pc:spChg chg="add del mod">
          <ac:chgData name="Tanvi Deodhar" userId="052802d7c7817342" providerId="LiveId" clId="{77C7F8A7-8862-4629-BA4A-F2359A5977C6}" dt="2023-11-28T19:06:42.632" v="1226" actId="20577"/>
          <ac:spMkLst>
            <pc:docMk/>
            <pc:sldMk cId="1281708194" sldId="264"/>
            <ac:spMk id="10" creationId="{77F5024B-3AD0-95FD-8974-4106486392E6}"/>
          </ac:spMkLst>
        </pc:spChg>
        <pc:spChg chg="mod">
          <ac:chgData name="Tanvi Deodhar" userId="052802d7c7817342" providerId="LiveId" clId="{77C7F8A7-8862-4629-BA4A-F2359A5977C6}" dt="2023-11-28T19:07:42.788" v="1243" actId="20577"/>
          <ac:spMkLst>
            <pc:docMk/>
            <pc:sldMk cId="1281708194" sldId="264"/>
            <ac:spMk id="12" creationId="{10A6DBE4-BA1E-69B6-FC93-860E5FD3CACA}"/>
          </ac:spMkLst>
        </pc:spChg>
        <pc:picChg chg="add mod">
          <ac:chgData name="Tanvi Deodhar" userId="052802d7c7817342" providerId="LiveId" clId="{77C7F8A7-8862-4629-BA4A-F2359A5977C6}" dt="2023-11-28T19:07:28.378" v="1233" actId="14100"/>
          <ac:picMkLst>
            <pc:docMk/>
            <pc:sldMk cId="1281708194" sldId="264"/>
            <ac:picMk id="5" creationId="{38D1C6F3-3493-32F1-B31D-C10D2F03F375}"/>
          </ac:picMkLst>
        </pc:picChg>
        <pc:picChg chg="add mod">
          <ac:chgData name="Tanvi Deodhar" userId="052802d7c7817342" providerId="LiveId" clId="{77C7F8A7-8862-4629-BA4A-F2359A5977C6}" dt="2023-11-28T19:07:31.801" v="1234" actId="14100"/>
          <ac:picMkLst>
            <pc:docMk/>
            <pc:sldMk cId="1281708194" sldId="264"/>
            <ac:picMk id="6" creationId="{FA3B7EA2-10EA-63CC-D5AD-F6EE76AE8B27}"/>
          </ac:picMkLst>
        </pc:picChg>
        <pc:picChg chg="del mod">
          <ac:chgData name="Tanvi Deodhar" userId="052802d7c7817342" providerId="LiveId" clId="{77C7F8A7-8862-4629-BA4A-F2359A5977C6}" dt="2023-11-28T19:01:10.626" v="1203" actId="478"/>
          <ac:picMkLst>
            <pc:docMk/>
            <pc:sldMk cId="1281708194" sldId="264"/>
            <ac:picMk id="8" creationId="{6CACFBE9-6EA4-2989-0C65-B300D6D5D0C9}"/>
          </ac:picMkLst>
        </pc:picChg>
        <pc:picChg chg="del mod">
          <ac:chgData name="Tanvi Deodhar" userId="052802d7c7817342" providerId="LiveId" clId="{77C7F8A7-8862-4629-BA4A-F2359A5977C6}" dt="2023-11-28T19:01:12.919" v="1204" actId="478"/>
          <ac:picMkLst>
            <pc:docMk/>
            <pc:sldMk cId="1281708194" sldId="264"/>
            <ac:picMk id="9" creationId="{68845004-5B71-30B9-9720-B8DC9CE8C900}"/>
          </ac:picMkLst>
        </pc:picChg>
      </pc:sldChg>
      <pc:sldChg chg="addSp delSp modSp add mod modTransition">
        <pc:chgData name="Tanvi Deodhar" userId="052802d7c7817342" providerId="LiveId" clId="{77C7F8A7-8862-4629-BA4A-F2359A5977C6}" dt="2023-11-28T19:25:42.885" v="1317"/>
        <pc:sldMkLst>
          <pc:docMk/>
          <pc:sldMk cId="3727496481" sldId="265"/>
        </pc:sldMkLst>
        <pc:spChg chg="mod">
          <ac:chgData name="Tanvi Deodhar" userId="052802d7c7817342" providerId="LiveId" clId="{77C7F8A7-8862-4629-BA4A-F2359A5977C6}" dt="2023-11-28T19:17:26.130" v="1278" actId="14100"/>
          <ac:spMkLst>
            <pc:docMk/>
            <pc:sldMk cId="3727496481" sldId="265"/>
            <ac:spMk id="2" creationId="{18871E8E-73F4-16B8-2744-9D2373239706}"/>
          </ac:spMkLst>
        </pc:spChg>
        <pc:spChg chg="mod">
          <ac:chgData name="Tanvi Deodhar" userId="052802d7c7817342" providerId="LiveId" clId="{77C7F8A7-8862-4629-BA4A-F2359A5977C6}" dt="2023-11-28T19:17:16.120" v="1275" actId="1076"/>
          <ac:spMkLst>
            <pc:docMk/>
            <pc:sldMk cId="3727496481" sldId="265"/>
            <ac:spMk id="3" creationId="{C79F4AB9-7BEC-B207-C2B1-1DFC2C313F61}"/>
          </ac:spMkLst>
        </pc:spChg>
        <pc:spChg chg="del mod">
          <ac:chgData name="Tanvi Deodhar" userId="052802d7c7817342" providerId="LiveId" clId="{77C7F8A7-8862-4629-BA4A-F2359A5977C6}" dt="2023-11-28T19:18:04.166" v="1283" actId="478"/>
          <ac:spMkLst>
            <pc:docMk/>
            <pc:sldMk cId="3727496481" sldId="265"/>
            <ac:spMk id="10" creationId="{77F5024B-3AD0-95FD-8974-4106486392E6}"/>
          </ac:spMkLst>
        </pc:spChg>
        <pc:spChg chg="del">
          <ac:chgData name="Tanvi Deodhar" userId="052802d7c7817342" providerId="LiveId" clId="{77C7F8A7-8862-4629-BA4A-F2359A5977C6}" dt="2023-11-28T19:17:59.311" v="1281" actId="478"/>
          <ac:spMkLst>
            <pc:docMk/>
            <pc:sldMk cId="3727496481" sldId="265"/>
            <ac:spMk id="12" creationId="{10A6DBE4-BA1E-69B6-FC93-860E5FD3CACA}"/>
          </ac:spMkLst>
        </pc:spChg>
        <pc:picChg chg="del">
          <ac:chgData name="Tanvi Deodhar" userId="052802d7c7817342" providerId="LiveId" clId="{77C7F8A7-8862-4629-BA4A-F2359A5977C6}" dt="2023-11-28T19:17:55.488" v="1279" actId="478"/>
          <ac:picMkLst>
            <pc:docMk/>
            <pc:sldMk cId="3727496481" sldId="265"/>
            <ac:picMk id="5" creationId="{38D1C6F3-3493-32F1-B31D-C10D2F03F375}"/>
          </ac:picMkLst>
        </pc:picChg>
        <pc:picChg chg="del">
          <ac:chgData name="Tanvi Deodhar" userId="052802d7c7817342" providerId="LiveId" clId="{77C7F8A7-8862-4629-BA4A-F2359A5977C6}" dt="2023-11-28T19:17:57.440" v="1280" actId="478"/>
          <ac:picMkLst>
            <pc:docMk/>
            <pc:sldMk cId="3727496481" sldId="265"/>
            <ac:picMk id="6" creationId="{FA3B7EA2-10EA-63CC-D5AD-F6EE76AE8B27}"/>
          </ac:picMkLst>
        </pc:picChg>
        <pc:picChg chg="add del mod">
          <ac:chgData name="Tanvi Deodhar" userId="052802d7c7817342" providerId="LiveId" clId="{77C7F8A7-8862-4629-BA4A-F2359A5977C6}" dt="2023-11-28T19:18:37.554" v="1290" actId="478"/>
          <ac:picMkLst>
            <pc:docMk/>
            <pc:sldMk cId="3727496481" sldId="265"/>
            <ac:picMk id="7" creationId="{63025A7E-247E-53EA-6264-DBC48C417D47}"/>
          </ac:picMkLst>
        </pc:picChg>
        <pc:picChg chg="add del mod">
          <ac:chgData name="Tanvi Deodhar" userId="052802d7c7817342" providerId="LiveId" clId="{77C7F8A7-8862-4629-BA4A-F2359A5977C6}" dt="2023-11-28T19:18:37.554" v="1290" actId="478"/>
          <ac:picMkLst>
            <pc:docMk/>
            <pc:sldMk cId="3727496481" sldId="265"/>
            <ac:picMk id="9" creationId="{2D3BF958-59A7-CB87-47C7-473042C80CAB}"/>
          </ac:picMkLst>
        </pc:picChg>
        <pc:picChg chg="add mod">
          <ac:chgData name="Tanvi Deodhar" userId="052802d7c7817342" providerId="LiveId" clId="{77C7F8A7-8862-4629-BA4A-F2359A5977C6}" dt="2023-11-28T19:20:08.374" v="1305" actId="1076"/>
          <ac:picMkLst>
            <pc:docMk/>
            <pc:sldMk cId="3727496481" sldId="265"/>
            <ac:picMk id="13" creationId="{E2EC3944-0C59-4CEB-E514-C1542FCC2F3B}"/>
          </ac:picMkLst>
        </pc:picChg>
        <pc:picChg chg="add mod">
          <ac:chgData name="Tanvi Deodhar" userId="052802d7c7817342" providerId="LiveId" clId="{77C7F8A7-8862-4629-BA4A-F2359A5977C6}" dt="2023-11-28T19:19:19.315" v="1297" actId="14100"/>
          <ac:picMkLst>
            <pc:docMk/>
            <pc:sldMk cId="3727496481" sldId="265"/>
            <ac:picMk id="15" creationId="{F54064E3-F4E3-FEF7-9BA5-7C4AE3D48E30}"/>
          </ac:picMkLst>
        </pc:picChg>
        <pc:picChg chg="add mod">
          <ac:chgData name="Tanvi Deodhar" userId="052802d7c7817342" providerId="LiveId" clId="{77C7F8A7-8862-4629-BA4A-F2359A5977C6}" dt="2023-11-28T19:20:21.628" v="1307" actId="14100"/>
          <ac:picMkLst>
            <pc:docMk/>
            <pc:sldMk cId="3727496481" sldId="265"/>
            <ac:picMk id="17" creationId="{B889F6FF-9BA4-12D6-69DF-8F759A0A7497}"/>
          </ac:picMkLst>
        </pc:picChg>
      </pc:sldChg>
      <pc:sldChg chg="addSp delSp modSp new mod modTransition setBg">
        <pc:chgData name="Tanvi Deodhar" userId="052802d7c7817342" providerId="LiveId" clId="{77C7F8A7-8862-4629-BA4A-F2359A5977C6}" dt="2023-11-28T19:50:22.755" v="1567" actId="1076"/>
        <pc:sldMkLst>
          <pc:docMk/>
          <pc:sldMk cId="4238550304" sldId="266"/>
        </pc:sldMkLst>
        <pc:spChg chg="add mod">
          <ac:chgData name="Tanvi Deodhar" userId="052802d7c7817342" providerId="LiveId" clId="{77C7F8A7-8862-4629-BA4A-F2359A5977C6}" dt="2023-11-28T19:31:37.547" v="1372" actId="207"/>
          <ac:spMkLst>
            <pc:docMk/>
            <pc:sldMk cId="4238550304" sldId="266"/>
            <ac:spMk id="2" creationId="{EACE14D2-2532-90C7-3186-A1E63855BF84}"/>
          </ac:spMkLst>
        </pc:spChg>
        <pc:spChg chg="add mod">
          <ac:chgData name="Tanvi Deodhar" userId="052802d7c7817342" providerId="LiveId" clId="{77C7F8A7-8862-4629-BA4A-F2359A5977C6}" dt="2023-11-28T19:32:35.819" v="1402" actId="1076"/>
          <ac:spMkLst>
            <pc:docMk/>
            <pc:sldMk cId="4238550304" sldId="266"/>
            <ac:spMk id="3" creationId="{0BA1EF7C-12C4-3C3F-BF89-24D1A7195E02}"/>
          </ac:spMkLst>
        </pc:spChg>
        <pc:spChg chg="add mod ord">
          <ac:chgData name="Tanvi Deodhar" userId="052802d7c7817342" providerId="LiveId" clId="{77C7F8A7-8862-4629-BA4A-F2359A5977C6}" dt="2023-11-28T19:43:04.383" v="1488" actId="13244"/>
          <ac:spMkLst>
            <pc:docMk/>
            <pc:sldMk cId="4238550304" sldId="266"/>
            <ac:spMk id="4" creationId="{C58E95C7-112A-8ADF-2E2C-8ABA7CC5141F}"/>
          </ac:spMkLst>
        </pc:spChg>
        <pc:spChg chg="add mod">
          <ac:chgData name="Tanvi Deodhar" userId="052802d7c7817342" providerId="LiveId" clId="{77C7F8A7-8862-4629-BA4A-F2359A5977C6}" dt="2023-11-28T19:43:44.572" v="1508" actId="207"/>
          <ac:spMkLst>
            <pc:docMk/>
            <pc:sldMk cId="4238550304" sldId="266"/>
            <ac:spMk id="5" creationId="{376309F8-5697-1105-DB81-64C130617E2D}"/>
          </ac:spMkLst>
        </pc:spChg>
        <pc:spChg chg="add mod">
          <ac:chgData name="Tanvi Deodhar" userId="052802d7c7817342" providerId="LiveId" clId="{77C7F8A7-8862-4629-BA4A-F2359A5977C6}" dt="2023-11-28T19:47:56.023" v="1559" actId="1076"/>
          <ac:spMkLst>
            <pc:docMk/>
            <pc:sldMk cId="4238550304" sldId="266"/>
            <ac:spMk id="6" creationId="{4B13BC8B-0290-C9D2-52C1-86CBDF45349F}"/>
          </ac:spMkLst>
        </pc:spChg>
        <pc:spChg chg="add mod">
          <ac:chgData name="Tanvi Deodhar" userId="052802d7c7817342" providerId="LiveId" clId="{77C7F8A7-8862-4629-BA4A-F2359A5977C6}" dt="2023-11-28T19:48:02.867" v="1560" actId="1076"/>
          <ac:spMkLst>
            <pc:docMk/>
            <pc:sldMk cId="4238550304" sldId="266"/>
            <ac:spMk id="7" creationId="{FD63927F-CB8D-EFE5-B07F-3EC421872BCA}"/>
          </ac:spMkLst>
        </pc:spChg>
        <pc:picChg chg="add del mod">
          <ac:chgData name="Tanvi Deodhar" userId="052802d7c7817342" providerId="LiveId" clId="{77C7F8A7-8862-4629-BA4A-F2359A5977C6}" dt="2023-11-28T19:50:01.818" v="1565" actId="478"/>
          <ac:picMkLst>
            <pc:docMk/>
            <pc:sldMk cId="4238550304" sldId="266"/>
            <ac:picMk id="8" creationId="{3CDC11FF-F737-0E7F-7F76-1F1E26A81B22}"/>
          </ac:picMkLst>
        </pc:picChg>
        <pc:picChg chg="add mod">
          <ac:chgData name="Tanvi Deodhar" userId="052802d7c7817342" providerId="LiveId" clId="{77C7F8A7-8862-4629-BA4A-F2359A5977C6}" dt="2023-11-28T19:50:22.755" v="1567" actId="1076"/>
          <ac:picMkLst>
            <pc:docMk/>
            <pc:sldMk cId="4238550304" sldId="266"/>
            <ac:picMk id="9" creationId="{19F50E4E-DC32-4802-E0F0-7D81434EF5CB}"/>
          </ac:picMkLst>
        </pc:picChg>
      </pc:sldChg>
      <pc:sldChg chg="addSp delSp modSp add mod">
        <pc:chgData name="Tanvi Deodhar" userId="052802d7c7817342" providerId="LiveId" clId="{77C7F8A7-8862-4629-BA4A-F2359A5977C6}" dt="2023-11-28T19:55:15.751" v="1590" actId="1076"/>
        <pc:sldMkLst>
          <pc:docMk/>
          <pc:sldMk cId="2931168017" sldId="267"/>
        </pc:sldMkLst>
        <pc:spChg chg="mod">
          <ac:chgData name="Tanvi Deodhar" userId="052802d7c7817342" providerId="LiveId" clId="{77C7F8A7-8862-4629-BA4A-F2359A5977C6}" dt="2023-11-28T19:50:56.251" v="1571" actId="1076"/>
          <ac:spMkLst>
            <pc:docMk/>
            <pc:sldMk cId="2931168017" sldId="267"/>
            <ac:spMk id="4" creationId="{C58E95C7-112A-8ADF-2E2C-8ABA7CC5141F}"/>
          </ac:spMkLst>
        </pc:spChg>
        <pc:spChg chg="mod">
          <ac:chgData name="Tanvi Deodhar" userId="052802d7c7817342" providerId="LiveId" clId="{77C7F8A7-8862-4629-BA4A-F2359A5977C6}" dt="2023-11-28T19:51:07.613" v="1573" actId="14100"/>
          <ac:spMkLst>
            <pc:docMk/>
            <pc:sldMk cId="2931168017" sldId="267"/>
            <ac:spMk id="5" creationId="{376309F8-5697-1105-DB81-64C130617E2D}"/>
          </ac:spMkLst>
        </pc:spChg>
        <pc:spChg chg="mod">
          <ac:chgData name="Tanvi Deodhar" userId="052802d7c7817342" providerId="LiveId" clId="{77C7F8A7-8862-4629-BA4A-F2359A5977C6}" dt="2023-11-28T19:54:43.559" v="1583" actId="1076"/>
          <ac:spMkLst>
            <pc:docMk/>
            <pc:sldMk cId="2931168017" sldId="267"/>
            <ac:spMk id="7" creationId="{FD63927F-CB8D-EFE5-B07F-3EC421872BCA}"/>
          </ac:spMkLst>
        </pc:spChg>
        <pc:picChg chg="add mod">
          <ac:chgData name="Tanvi Deodhar" userId="052802d7c7817342" providerId="LiveId" clId="{77C7F8A7-8862-4629-BA4A-F2359A5977C6}" dt="2023-11-28T19:55:15.751" v="1590" actId="1076"/>
          <ac:picMkLst>
            <pc:docMk/>
            <pc:sldMk cId="2931168017" sldId="267"/>
            <ac:picMk id="8" creationId="{09CE7F72-45DF-B317-02E1-70F8242F6BC7}"/>
          </ac:picMkLst>
        </pc:picChg>
        <pc:picChg chg="del">
          <ac:chgData name="Tanvi Deodhar" userId="052802d7c7817342" providerId="LiveId" clId="{77C7F8A7-8862-4629-BA4A-F2359A5977C6}" dt="2023-11-28T19:54:45.321" v="1584" actId="478"/>
          <ac:picMkLst>
            <pc:docMk/>
            <pc:sldMk cId="2931168017" sldId="267"/>
            <ac:picMk id="9" creationId="{19F50E4E-DC32-4802-E0F0-7D81434EF5CB}"/>
          </ac:picMkLst>
        </pc:picChg>
      </pc:sldChg>
      <pc:sldChg chg="addSp delSp modSp add mod">
        <pc:chgData name="Tanvi Deodhar" userId="052802d7c7817342" providerId="LiveId" clId="{77C7F8A7-8862-4629-BA4A-F2359A5977C6}" dt="2023-11-28T20:25:54.661" v="1633" actId="2711"/>
        <pc:sldMkLst>
          <pc:docMk/>
          <pc:sldMk cId="2962408261" sldId="268"/>
        </pc:sldMkLst>
        <pc:spChg chg="mod">
          <ac:chgData name="Tanvi Deodhar" userId="052802d7c7817342" providerId="LiveId" clId="{77C7F8A7-8862-4629-BA4A-F2359A5977C6}" dt="2023-11-28T20:24:24.298" v="1625" actId="1076"/>
          <ac:spMkLst>
            <pc:docMk/>
            <pc:sldMk cId="2962408261" sldId="268"/>
            <ac:spMk id="4" creationId="{C58E95C7-112A-8ADF-2E2C-8ABA7CC5141F}"/>
          </ac:spMkLst>
        </pc:spChg>
        <pc:spChg chg="mod">
          <ac:chgData name="Tanvi Deodhar" userId="052802d7c7817342" providerId="LiveId" clId="{77C7F8A7-8862-4629-BA4A-F2359A5977C6}" dt="2023-11-28T20:25:20.449" v="1630" actId="1076"/>
          <ac:spMkLst>
            <pc:docMk/>
            <pc:sldMk cId="2962408261" sldId="268"/>
            <ac:spMk id="5" creationId="{376309F8-5697-1105-DB81-64C130617E2D}"/>
          </ac:spMkLst>
        </pc:spChg>
        <pc:spChg chg="mod">
          <ac:chgData name="Tanvi Deodhar" userId="052802d7c7817342" providerId="LiveId" clId="{77C7F8A7-8862-4629-BA4A-F2359A5977C6}" dt="2023-11-28T20:08:58.344" v="1603" actId="14100"/>
          <ac:spMkLst>
            <pc:docMk/>
            <pc:sldMk cId="2962408261" sldId="268"/>
            <ac:spMk id="6" creationId="{4B13BC8B-0290-C9D2-52C1-86CBDF45349F}"/>
          </ac:spMkLst>
        </pc:spChg>
        <pc:spChg chg="mod">
          <ac:chgData name="Tanvi Deodhar" userId="052802d7c7817342" providerId="LiveId" clId="{77C7F8A7-8862-4629-BA4A-F2359A5977C6}" dt="2023-11-28T20:25:54.661" v="1633" actId="2711"/>
          <ac:spMkLst>
            <pc:docMk/>
            <pc:sldMk cId="2962408261" sldId="268"/>
            <ac:spMk id="7" creationId="{FD63927F-CB8D-EFE5-B07F-3EC421872BCA}"/>
          </ac:spMkLst>
        </pc:spChg>
        <pc:picChg chg="del">
          <ac:chgData name="Tanvi Deodhar" userId="052802d7c7817342" providerId="LiveId" clId="{77C7F8A7-8862-4629-BA4A-F2359A5977C6}" dt="2023-11-28T20:12:29.778" v="1614" actId="478"/>
          <ac:picMkLst>
            <pc:docMk/>
            <pc:sldMk cId="2962408261" sldId="268"/>
            <ac:picMk id="8" creationId="{09CE7F72-45DF-B317-02E1-70F8242F6BC7}"/>
          </ac:picMkLst>
        </pc:picChg>
        <pc:picChg chg="add mod">
          <ac:chgData name="Tanvi Deodhar" userId="052802d7c7817342" providerId="LiveId" clId="{77C7F8A7-8862-4629-BA4A-F2359A5977C6}" dt="2023-11-28T20:12:59.688" v="1618" actId="1076"/>
          <ac:picMkLst>
            <pc:docMk/>
            <pc:sldMk cId="2962408261" sldId="268"/>
            <ac:picMk id="9" creationId="{6B1174C2-2A76-FCB7-4B74-15AA8642CBDC}"/>
          </ac:picMkLst>
        </pc:picChg>
      </pc:sldChg>
      <pc:sldChg chg="addSp delSp modSp new mod setBg">
        <pc:chgData name="Tanvi Deodhar" userId="052802d7c7817342" providerId="LiveId" clId="{77C7F8A7-8862-4629-BA4A-F2359A5977C6}" dt="2023-11-28T20:47:52.957" v="1870" actId="207"/>
        <pc:sldMkLst>
          <pc:docMk/>
          <pc:sldMk cId="3115446159" sldId="269"/>
        </pc:sldMkLst>
        <pc:spChg chg="add mod">
          <ac:chgData name="Tanvi Deodhar" userId="052802d7c7817342" providerId="LiveId" clId="{77C7F8A7-8862-4629-BA4A-F2359A5977C6}" dt="2023-11-28T20:36:37.440" v="1725" actId="14100"/>
          <ac:spMkLst>
            <pc:docMk/>
            <pc:sldMk cId="3115446159" sldId="269"/>
            <ac:spMk id="2" creationId="{25D7C284-B309-145C-E790-F29CD18EA72D}"/>
          </ac:spMkLst>
        </pc:spChg>
        <pc:spChg chg="add mod">
          <ac:chgData name="Tanvi Deodhar" userId="052802d7c7817342" providerId="LiveId" clId="{77C7F8A7-8862-4629-BA4A-F2359A5977C6}" dt="2023-11-28T20:36:28.062" v="1724" actId="207"/>
          <ac:spMkLst>
            <pc:docMk/>
            <pc:sldMk cId="3115446159" sldId="269"/>
            <ac:spMk id="3" creationId="{F7D05263-0441-8F2A-948E-EFF6E78BB346}"/>
          </ac:spMkLst>
        </pc:spChg>
        <pc:spChg chg="add del mod">
          <ac:chgData name="Tanvi Deodhar" userId="052802d7c7817342" providerId="LiveId" clId="{77C7F8A7-8862-4629-BA4A-F2359A5977C6}" dt="2023-11-28T20:42:15.837" v="1733"/>
          <ac:spMkLst>
            <pc:docMk/>
            <pc:sldMk cId="3115446159" sldId="269"/>
            <ac:spMk id="4" creationId="{219A31A7-D5B8-474D-8BB9-7D6D3246A982}"/>
          </ac:spMkLst>
        </pc:spChg>
        <pc:spChg chg="add mod">
          <ac:chgData name="Tanvi Deodhar" userId="052802d7c7817342" providerId="LiveId" clId="{77C7F8A7-8862-4629-BA4A-F2359A5977C6}" dt="2023-11-28T20:44:01.528" v="1764" actId="1076"/>
          <ac:spMkLst>
            <pc:docMk/>
            <pc:sldMk cId="3115446159" sldId="269"/>
            <ac:spMk id="7" creationId="{AABD176B-D655-9192-69E9-7FC58B5E9515}"/>
          </ac:spMkLst>
        </pc:spChg>
        <pc:spChg chg="add mod">
          <ac:chgData name="Tanvi Deodhar" userId="052802d7c7817342" providerId="LiveId" clId="{77C7F8A7-8862-4629-BA4A-F2359A5977C6}" dt="2023-11-28T20:45:27.530" v="1791" actId="1076"/>
          <ac:spMkLst>
            <pc:docMk/>
            <pc:sldMk cId="3115446159" sldId="269"/>
            <ac:spMk id="8" creationId="{9D6AE6C4-385D-A7BD-4351-D647BE37AB15}"/>
          </ac:spMkLst>
        </pc:spChg>
        <pc:spChg chg="add mod">
          <ac:chgData name="Tanvi Deodhar" userId="052802d7c7817342" providerId="LiveId" clId="{77C7F8A7-8862-4629-BA4A-F2359A5977C6}" dt="2023-11-28T20:46:39.471" v="1830" actId="1076"/>
          <ac:spMkLst>
            <pc:docMk/>
            <pc:sldMk cId="3115446159" sldId="269"/>
            <ac:spMk id="10" creationId="{FFC74B3A-F886-D1CF-8AC5-CC1507A35FDC}"/>
          </ac:spMkLst>
        </pc:spChg>
        <pc:spChg chg="add mod">
          <ac:chgData name="Tanvi Deodhar" userId="052802d7c7817342" providerId="LiveId" clId="{77C7F8A7-8862-4629-BA4A-F2359A5977C6}" dt="2023-11-28T20:47:52.957" v="1870" actId="207"/>
          <ac:spMkLst>
            <pc:docMk/>
            <pc:sldMk cId="3115446159" sldId="269"/>
            <ac:spMk id="13" creationId="{CDE91672-BBD0-807A-190A-AB564BB97FFD}"/>
          </ac:spMkLst>
        </pc:spChg>
        <pc:picChg chg="add mod">
          <ac:chgData name="Tanvi Deodhar" userId="052802d7c7817342" providerId="LiveId" clId="{77C7F8A7-8862-4629-BA4A-F2359A5977C6}" dt="2023-11-28T20:41:43.238" v="1729" actId="14100"/>
          <ac:picMkLst>
            <pc:docMk/>
            <pc:sldMk cId="3115446159" sldId="269"/>
            <ac:picMk id="5" creationId="{21D4280D-2BDB-1091-9954-5C8200B0E731}"/>
          </ac:picMkLst>
        </pc:picChg>
        <pc:picChg chg="add mod">
          <ac:chgData name="Tanvi Deodhar" userId="052802d7c7817342" providerId="LiveId" clId="{77C7F8A7-8862-4629-BA4A-F2359A5977C6}" dt="2023-11-28T20:42:08.204" v="1731" actId="1076"/>
          <ac:picMkLst>
            <pc:docMk/>
            <pc:sldMk cId="3115446159" sldId="269"/>
            <ac:picMk id="6" creationId="{A604C538-31F4-AAF9-A360-7C94E3501A9D}"/>
          </ac:picMkLst>
        </pc:picChg>
        <pc:picChg chg="add mod">
          <ac:chgData name="Tanvi Deodhar" userId="052802d7c7817342" providerId="LiveId" clId="{77C7F8A7-8862-4629-BA4A-F2359A5977C6}" dt="2023-11-28T20:46:02.398" v="1795" actId="1076"/>
          <ac:picMkLst>
            <pc:docMk/>
            <pc:sldMk cId="3115446159" sldId="269"/>
            <ac:picMk id="9" creationId="{06FCF7C4-A7FB-291D-60B4-EC85E8B59042}"/>
          </ac:picMkLst>
        </pc:picChg>
        <pc:picChg chg="add del mod">
          <ac:chgData name="Tanvi Deodhar" userId="052802d7c7817342" providerId="LiveId" clId="{77C7F8A7-8862-4629-BA4A-F2359A5977C6}" dt="2023-11-28T20:47:05.511" v="1832" actId="478"/>
          <ac:picMkLst>
            <pc:docMk/>
            <pc:sldMk cId="3115446159" sldId="269"/>
            <ac:picMk id="11" creationId="{F28B50B6-04BF-9C2D-A531-199934A0F780}"/>
          </ac:picMkLst>
        </pc:picChg>
        <pc:picChg chg="add mod">
          <ac:chgData name="Tanvi Deodhar" userId="052802d7c7817342" providerId="LiveId" clId="{77C7F8A7-8862-4629-BA4A-F2359A5977C6}" dt="2023-11-28T20:47:26.537" v="1839" actId="14100"/>
          <ac:picMkLst>
            <pc:docMk/>
            <pc:sldMk cId="3115446159" sldId="269"/>
            <ac:picMk id="12" creationId="{BB5797B6-0C3C-66E7-7839-67D6126F33AA}"/>
          </ac:picMkLst>
        </pc:picChg>
      </pc:sldChg>
      <pc:sldChg chg="modSp add mod">
        <pc:chgData name="Tanvi Deodhar" userId="052802d7c7817342" providerId="LiveId" clId="{77C7F8A7-8862-4629-BA4A-F2359A5977C6}" dt="2023-11-28T20:28:58.372" v="1643" actId="2711"/>
        <pc:sldMkLst>
          <pc:docMk/>
          <pc:sldMk cId="2561217289" sldId="270"/>
        </pc:sldMkLst>
        <pc:spChg chg="mod">
          <ac:chgData name="Tanvi Deodhar" userId="052802d7c7817342" providerId="LiveId" clId="{77C7F8A7-8862-4629-BA4A-F2359A5977C6}" dt="2023-11-28T20:26:40.620" v="1637" actId="1076"/>
          <ac:spMkLst>
            <pc:docMk/>
            <pc:sldMk cId="2561217289" sldId="270"/>
            <ac:spMk id="4" creationId="{C58E95C7-112A-8ADF-2E2C-8ABA7CC5141F}"/>
          </ac:spMkLst>
        </pc:spChg>
        <pc:spChg chg="mod">
          <ac:chgData name="Tanvi Deodhar" userId="052802d7c7817342" providerId="LiveId" clId="{77C7F8A7-8862-4629-BA4A-F2359A5977C6}" dt="2023-11-28T20:26:50.991" v="1638" actId="1076"/>
          <ac:spMkLst>
            <pc:docMk/>
            <pc:sldMk cId="2561217289" sldId="270"/>
            <ac:spMk id="5" creationId="{376309F8-5697-1105-DB81-64C130617E2D}"/>
          </ac:spMkLst>
        </pc:spChg>
        <pc:spChg chg="mod">
          <ac:chgData name="Tanvi Deodhar" userId="052802d7c7817342" providerId="LiveId" clId="{77C7F8A7-8862-4629-BA4A-F2359A5977C6}" dt="2023-11-28T20:28:58.372" v="1643" actId="2711"/>
          <ac:spMkLst>
            <pc:docMk/>
            <pc:sldMk cId="2561217289" sldId="270"/>
            <ac:spMk id="7" creationId="{FD63927F-CB8D-EFE5-B07F-3EC421872BCA}"/>
          </ac:spMkLst>
        </pc:spChg>
      </pc:sldChg>
      <pc:sldChg chg="add del">
        <pc:chgData name="Tanvi Deodhar" userId="052802d7c7817342" providerId="LiveId" clId="{77C7F8A7-8862-4629-BA4A-F2359A5977C6}" dt="2023-11-28T20:24:58.217" v="1628" actId="2890"/>
        <pc:sldMkLst>
          <pc:docMk/>
          <pc:sldMk cId="2687825349" sldId="270"/>
        </pc:sldMkLst>
      </pc:sldChg>
      <pc:sldChg chg="addSp delSp modSp new mod setBg">
        <pc:chgData name="Tanvi Deodhar" userId="052802d7c7817342" providerId="LiveId" clId="{77C7F8A7-8862-4629-BA4A-F2359A5977C6}" dt="2023-11-28T21:02:58.071" v="2000" actId="207"/>
        <pc:sldMkLst>
          <pc:docMk/>
          <pc:sldMk cId="1607606846" sldId="271"/>
        </pc:sldMkLst>
        <pc:spChg chg="add mod">
          <ac:chgData name="Tanvi Deodhar" userId="052802d7c7817342" providerId="LiveId" clId="{77C7F8A7-8862-4629-BA4A-F2359A5977C6}" dt="2023-11-28T20:55:39.611" v="1940" actId="14100"/>
          <ac:spMkLst>
            <pc:docMk/>
            <pc:sldMk cId="1607606846" sldId="271"/>
            <ac:spMk id="2" creationId="{9935289D-CC0E-E3AF-E15B-C11423E9431D}"/>
          </ac:spMkLst>
        </pc:spChg>
        <pc:spChg chg="add mod">
          <ac:chgData name="Tanvi Deodhar" userId="052802d7c7817342" providerId="LiveId" clId="{77C7F8A7-8862-4629-BA4A-F2359A5977C6}" dt="2023-11-28T20:55:35.931" v="1939" actId="1076"/>
          <ac:spMkLst>
            <pc:docMk/>
            <pc:sldMk cId="1607606846" sldId="271"/>
            <ac:spMk id="3" creationId="{59078471-E126-BE38-B2A0-F5B6D7549F55}"/>
          </ac:spMkLst>
        </pc:spChg>
        <pc:spChg chg="add mod ord">
          <ac:chgData name="Tanvi Deodhar" userId="052802d7c7817342" providerId="LiveId" clId="{77C7F8A7-8862-4629-BA4A-F2359A5977C6}" dt="2023-11-28T21:02:58.071" v="2000" actId="207"/>
          <ac:spMkLst>
            <pc:docMk/>
            <pc:sldMk cId="1607606846" sldId="271"/>
            <ac:spMk id="6" creationId="{BF58414D-8E4E-B6BA-DF2A-C10149CB6756}"/>
          </ac:spMkLst>
        </pc:spChg>
        <pc:spChg chg="add mod">
          <ac:chgData name="Tanvi Deodhar" userId="052802d7c7817342" providerId="LiveId" clId="{77C7F8A7-8862-4629-BA4A-F2359A5977C6}" dt="2023-11-28T21:02:34.485" v="1998" actId="207"/>
          <ac:spMkLst>
            <pc:docMk/>
            <pc:sldMk cId="1607606846" sldId="271"/>
            <ac:spMk id="7" creationId="{9AC4D4FE-22B5-670A-FD1E-B9DC4745B527}"/>
          </ac:spMkLst>
        </pc:spChg>
        <pc:picChg chg="add del mod">
          <ac:chgData name="Tanvi Deodhar" userId="052802d7c7817342" providerId="LiveId" clId="{77C7F8A7-8862-4629-BA4A-F2359A5977C6}" dt="2023-11-28T20:56:57.641" v="1949" actId="478"/>
          <ac:picMkLst>
            <pc:docMk/>
            <pc:sldMk cId="1607606846" sldId="271"/>
            <ac:picMk id="4" creationId="{6FE6D3BF-56FF-0527-8AB5-EF287101DEFF}"/>
          </ac:picMkLst>
        </pc:picChg>
        <pc:picChg chg="add mod">
          <ac:chgData name="Tanvi Deodhar" userId="052802d7c7817342" providerId="LiveId" clId="{77C7F8A7-8862-4629-BA4A-F2359A5977C6}" dt="2023-11-28T21:01:37.901" v="1968" actId="1076"/>
          <ac:picMkLst>
            <pc:docMk/>
            <pc:sldMk cId="1607606846" sldId="271"/>
            <ac:picMk id="5" creationId="{522BC55B-480A-5864-64B2-CDE5A1926E6E}"/>
          </ac:picMkLst>
        </pc:picChg>
      </pc:sldChg>
      <pc:sldChg chg="addSp delSp modSp add mod">
        <pc:chgData name="Tanvi Deodhar" userId="052802d7c7817342" providerId="LiveId" clId="{77C7F8A7-8862-4629-BA4A-F2359A5977C6}" dt="2023-11-28T21:08:12.371" v="2140" actId="20577"/>
        <pc:sldMkLst>
          <pc:docMk/>
          <pc:sldMk cId="4169661060" sldId="272"/>
        </pc:sldMkLst>
        <pc:spChg chg="del mod">
          <ac:chgData name="Tanvi Deodhar" userId="052802d7c7817342" providerId="LiveId" clId="{77C7F8A7-8862-4629-BA4A-F2359A5977C6}" dt="2023-11-28T21:03:22.693" v="2003" actId="478"/>
          <ac:spMkLst>
            <pc:docMk/>
            <pc:sldMk cId="4169661060" sldId="272"/>
            <ac:spMk id="6" creationId="{BF58414D-8E4E-B6BA-DF2A-C10149CB6756}"/>
          </ac:spMkLst>
        </pc:spChg>
        <pc:spChg chg="del">
          <ac:chgData name="Tanvi Deodhar" userId="052802d7c7817342" providerId="LiveId" clId="{77C7F8A7-8862-4629-BA4A-F2359A5977C6}" dt="2023-11-28T21:03:24.921" v="2004" actId="478"/>
          <ac:spMkLst>
            <pc:docMk/>
            <pc:sldMk cId="4169661060" sldId="272"/>
            <ac:spMk id="7" creationId="{9AC4D4FE-22B5-670A-FD1E-B9DC4745B527}"/>
          </ac:spMkLst>
        </pc:spChg>
        <pc:spChg chg="add mod">
          <ac:chgData name="Tanvi Deodhar" userId="052802d7c7817342" providerId="LiveId" clId="{77C7F8A7-8862-4629-BA4A-F2359A5977C6}" dt="2023-11-28T21:04:56.312" v="2049" actId="1076"/>
          <ac:spMkLst>
            <pc:docMk/>
            <pc:sldMk cId="4169661060" sldId="272"/>
            <ac:spMk id="16" creationId="{D4033738-C24A-AAA2-BB06-95332330421C}"/>
          </ac:spMkLst>
        </pc:spChg>
        <pc:spChg chg="add mod">
          <ac:chgData name="Tanvi Deodhar" userId="052802d7c7817342" providerId="LiveId" clId="{77C7F8A7-8862-4629-BA4A-F2359A5977C6}" dt="2023-11-28T21:05:37.641" v="2091" actId="1076"/>
          <ac:spMkLst>
            <pc:docMk/>
            <pc:sldMk cId="4169661060" sldId="272"/>
            <ac:spMk id="18" creationId="{A49E255D-D647-EB19-FE39-5F826930D2CC}"/>
          </ac:spMkLst>
        </pc:spChg>
        <pc:spChg chg="add mod">
          <ac:chgData name="Tanvi Deodhar" userId="052802d7c7817342" providerId="LiveId" clId="{77C7F8A7-8862-4629-BA4A-F2359A5977C6}" dt="2023-11-28T21:07:46.883" v="2119" actId="14100"/>
          <ac:spMkLst>
            <pc:docMk/>
            <pc:sldMk cId="4169661060" sldId="272"/>
            <ac:spMk id="19" creationId="{4CA71DB3-B6F4-932F-17D1-58A061112ED9}"/>
          </ac:spMkLst>
        </pc:spChg>
        <pc:spChg chg="add mod">
          <ac:chgData name="Tanvi Deodhar" userId="052802d7c7817342" providerId="LiveId" clId="{77C7F8A7-8862-4629-BA4A-F2359A5977C6}" dt="2023-11-28T21:08:12.371" v="2140" actId="20577"/>
          <ac:spMkLst>
            <pc:docMk/>
            <pc:sldMk cId="4169661060" sldId="272"/>
            <ac:spMk id="20" creationId="{0CE0F007-1843-ED7C-46FC-4D37F52BC025}"/>
          </ac:spMkLst>
        </pc:spChg>
        <pc:picChg chg="mod">
          <ac:chgData name="Tanvi Deodhar" userId="052802d7c7817342" providerId="LiveId" clId="{77C7F8A7-8862-4629-BA4A-F2359A5977C6}" dt="2023-11-28T21:03:28.143" v="2005" actId="14100"/>
          <ac:picMkLst>
            <pc:docMk/>
            <pc:sldMk cId="4169661060" sldId="272"/>
            <ac:picMk id="5" creationId="{522BC55B-480A-5864-64B2-CDE5A1926E6E}"/>
          </ac:picMkLst>
        </pc:picChg>
        <pc:cxnChg chg="add del">
          <ac:chgData name="Tanvi Deodhar" userId="052802d7c7817342" providerId="LiveId" clId="{77C7F8A7-8862-4629-BA4A-F2359A5977C6}" dt="2023-11-28T21:03:40.465" v="2007" actId="11529"/>
          <ac:cxnSpMkLst>
            <pc:docMk/>
            <pc:sldMk cId="4169661060" sldId="272"/>
            <ac:cxnSpMk id="8" creationId="{C7972E30-6758-BD38-7839-57062B250A7A}"/>
          </ac:cxnSpMkLst>
        </pc:cxnChg>
        <pc:cxnChg chg="add mod">
          <ac:chgData name="Tanvi Deodhar" userId="052802d7c7817342" providerId="LiveId" clId="{77C7F8A7-8862-4629-BA4A-F2359A5977C6}" dt="2023-11-28T21:04:04.932" v="2012" actId="13822"/>
          <ac:cxnSpMkLst>
            <pc:docMk/>
            <pc:sldMk cId="4169661060" sldId="272"/>
            <ac:cxnSpMk id="10" creationId="{C455B24C-DFDD-39B3-513D-BA2B3CD35272}"/>
          </ac:cxnSpMkLst>
        </pc:cxnChg>
        <pc:cxnChg chg="add mod">
          <ac:chgData name="Tanvi Deodhar" userId="052802d7c7817342" providerId="LiveId" clId="{77C7F8A7-8862-4629-BA4A-F2359A5977C6}" dt="2023-11-28T21:04:11.523" v="2014" actId="1076"/>
          <ac:cxnSpMkLst>
            <pc:docMk/>
            <pc:sldMk cId="4169661060" sldId="272"/>
            <ac:cxnSpMk id="13" creationId="{0AA8D8D7-5520-03FA-8430-79064C9F4CD6}"/>
          </ac:cxnSpMkLst>
        </pc:cxnChg>
        <pc:cxnChg chg="add mod">
          <ac:chgData name="Tanvi Deodhar" userId="052802d7c7817342" providerId="LiveId" clId="{77C7F8A7-8862-4629-BA4A-F2359A5977C6}" dt="2023-11-28T21:04:20.061" v="2016" actId="1076"/>
          <ac:cxnSpMkLst>
            <pc:docMk/>
            <pc:sldMk cId="4169661060" sldId="272"/>
            <ac:cxnSpMk id="14" creationId="{A854C2EA-B6BD-F4E9-0BB2-D980ED988543}"/>
          </ac:cxnSpMkLst>
        </pc:cxnChg>
        <pc:cxnChg chg="add mod">
          <ac:chgData name="Tanvi Deodhar" userId="052802d7c7817342" providerId="LiveId" clId="{77C7F8A7-8862-4629-BA4A-F2359A5977C6}" dt="2023-11-28T21:04:28.271" v="2018" actId="1076"/>
          <ac:cxnSpMkLst>
            <pc:docMk/>
            <pc:sldMk cId="4169661060" sldId="272"/>
            <ac:cxnSpMk id="15" creationId="{C9078F87-D3D2-8A83-2800-EAD9830C5C03}"/>
          </ac:cxnSpMkLst>
        </pc:cxnChg>
        <pc:cxnChg chg="add del mod">
          <ac:chgData name="Tanvi Deodhar" userId="052802d7c7817342" providerId="LiveId" clId="{77C7F8A7-8862-4629-BA4A-F2359A5977C6}" dt="2023-11-28T21:05:04.062" v="2051"/>
          <ac:cxnSpMkLst>
            <pc:docMk/>
            <pc:sldMk cId="4169661060" sldId="272"/>
            <ac:cxnSpMk id="17" creationId="{F646091D-2E82-3A20-552B-174BA1A1F68A}"/>
          </ac:cxnSpMkLst>
        </pc:cxnChg>
      </pc:sldChg>
      <pc:sldChg chg="addSp modSp new mod setBg">
        <pc:chgData name="Tanvi Deodhar" userId="052802d7c7817342" providerId="LiveId" clId="{77C7F8A7-8862-4629-BA4A-F2359A5977C6}" dt="2023-11-28T21:16:56.321" v="2299" actId="207"/>
        <pc:sldMkLst>
          <pc:docMk/>
          <pc:sldMk cId="92440230" sldId="273"/>
        </pc:sldMkLst>
        <pc:spChg chg="add mod">
          <ac:chgData name="Tanvi Deodhar" userId="052802d7c7817342" providerId="LiveId" clId="{77C7F8A7-8862-4629-BA4A-F2359A5977C6}" dt="2023-11-28T21:12:16.361" v="2163" actId="1076"/>
          <ac:spMkLst>
            <pc:docMk/>
            <pc:sldMk cId="92440230" sldId="273"/>
            <ac:spMk id="2" creationId="{D9238F49-3EF7-2BFE-825F-5961747796F1}"/>
          </ac:spMkLst>
        </pc:spChg>
        <pc:spChg chg="add mod">
          <ac:chgData name="Tanvi Deodhar" userId="052802d7c7817342" providerId="LiveId" clId="{77C7F8A7-8862-4629-BA4A-F2359A5977C6}" dt="2023-11-28T21:16:56.321" v="2299" actId="207"/>
          <ac:spMkLst>
            <pc:docMk/>
            <pc:sldMk cId="92440230" sldId="273"/>
            <ac:spMk id="3" creationId="{5F323A1A-C1B2-ACFB-100C-663C030AA9EF}"/>
          </ac:spMkLst>
        </pc:spChg>
        <pc:spChg chg="add mod">
          <ac:chgData name="Tanvi Deodhar" userId="052802d7c7817342" providerId="LiveId" clId="{77C7F8A7-8862-4629-BA4A-F2359A5977C6}" dt="2023-11-28T21:16:48.815" v="2286" actId="1076"/>
          <ac:spMkLst>
            <pc:docMk/>
            <pc:sldMk cId="92440230" sldId="273"/>
            <ac:spMk id="4" creationId="{73C0E382-E6BB-01B8-AF45-8815DDCDE96F}"/>
          </ac:spMkLst>
        </pc:spChg>
      </pc:sldChg>
      <pc:sldChg chg="modSp add mod ord">
        <pc:chgData name="Tanvi Deodhar" userId="052802d7c7817342" providerId="LiveId" clId="{77C7F8A7-8862-4629-BA4A-F2359A5977C6}" dt="2023-11-28T21:22:16.502" v="2453"/>
        <pc:sldMkLst>
          <pc:docMk/>
          <pc:sldMk cId="1988129958" sldId="274"/>
        </pc:sldMkLst>
        <pc:spChg chg="mod">
          <ac:chgData name="Tanvi Deodhar" userId="052802d7c7817342" providerId="LiveId" clId="{77C7F8A7-8862-4629-BA4A-F2359A5977C6}" dt="2023-11-28T21:17:25.111" v="2323" actId="14100"/>
          <ac:spMkLst>
            <pc:docMk/>
            <pc:sldMk cId="1988129958" sldId="274"/>
            <ac:spMk id="2" creationId="{D9238F49-3EF7-2BFE-825F-5961747796F1}"/>
          </ac:spMkLst>
        </pc:spChg>
        <pc:spChg chg="mod">
          <ac:chgData name="Tanvi Deodhar" userId="052802d7c7817342" providerId="LiveId" clId="{77C7F8A7-8862-4629-BA4A-F2359A5977C6}" dt="2023-11-28T21:21:46.523" v="2451" actId="1076"/>
          <ac:spMkLst>
            <pc:docMk/>
            <pc:sldMk cId="1988129958" sldId="274"/>
            <ac:spMk id="4" creationId="{73C0E382-E6BB-01B8-AF45-8815DDCDE96F}"/>
          </ac:spMkLst>
        </pc:spChg>
      </pc:sldChg>
      <pc:sldChg chg="addSp delSp modSp add mod">
        <pc:chgData name="Tanvi Deodhar" userId="052802d7c7817342" providerId="LiveId" clId="{77C7F8A7-8862-4629-BA4A-F2359A5977C6}" dt="2023-11-28T21:25:42.709" v="2511" actId="1076"/>
        <pc:sldMkLst>
          <pc:docMk/>
          <pc:sldMk cId="1323802544" sldId="275"/>
        </pc:sldMkLst>
        <pc:spChg chg="del mod">
          <ac:chgData name="Tanvi Deodhar" userId="052802d7c7817342" providerId="LiveId" clId="{77C7F8A7-8862-4629-BA4A-F2359A5977C6}" dt="2023-11-28T21:22:38.361" v="2459" actId="478"/>
          <ac:spMkLst>
            <pc:docMk/>
            <pc:sldMk cId="1323802544" sldId="275"/>
            <ac:spMk id="2" creationId="{D9238F49-3EF7-2BFE-825F-5961747796F1}"/>
          </ac:spMkLst>
        </pc:spChg>
        <pc:spChg chg="del">
          <ac:chgData name="Tanvi Deodhar" userId="052802d7c7817342" providerId="LiveId" clId="{77C7F8A7-8862-4629-BA4A-F2359A5977C6}" dt="2023-11-28T21:22:39.986" v="2460" actId="478"/>
          <ac:spMkLst>
            <pc:docMk/>
            <pc:sldMk cId="1323802544" sldId="275"/>
            <ac:spMk id="3" creationId="{5F323A1A-C1B2-ACFB-100C-663C030AA9EF}"/>
          </ac:spMkLst>
        </pc:spChg>
        <pc:spChg chg="del mod">
          <ac:chgData name="Tanvi Deodhar" userId="052802d7c7817342" providerId="LiveId" clId="{77C7F8A7-8862-4629-BA4A-F2359A5977C6}" dt="2023-11-28T21:22:43.963" v="2462" actId="478"/>
          <ac:spMkLst>
            <pc:docMk/>
            <pc:sldMk cId="1323802544" sldId="275"/>
            <ac:spMk id="4" creationId="{73C0E382-E6BB-01B8-AF45-8815DDCDE96F}"/>
          </ac:spMkLst>
        </pc:spChg>
        <pc:spChg chg="add mod">
          <ac:chgData name="Tanvi Deodhar" userId="052802d7c7817342" providerId="LiveId" clId="{77C7F8A7-8862-4629-BA4A-F2359A5977C6}" dt="2023-11-28T21:25:42.709" v="2511" actId="1076"/>
          <ac:spMkLst>
            <pc:docMk/>
            <pc:sldMk cId="1323802544" sldId="275"/>
            <ac:spMk id="5" creationId="{3B785F8A-CDF7-9BEB-C38A-20D303C1EC93}"/>
          </ac:spMkLst>
        </pc:spChg>
        <pc:picChg chg="add mod">
          <ac:chgData name="Tanvi Deodhar" userId="052802d7c7817342" providerId="LiveId" clId="{77C7F8A7-8862-4629-BA4A-F2359A5977C6}" dt="2023-11-28T21:25:37.374" v="2510" actId="1076"/>
          <ac:picMkLst>
            <pc:docMk/>
            <pc:sldMk cId="1323802544" sldId="275"/>
            <ac:picMk id="7" creationId="{C6CA7AB6-9287-E615-B7A2-3F733BFE9CFF}"/>
          </ac:picMkLst>
        </pc:picChg>
      </pc:sldChg>
      <pc:sldMasterChg chg="modTransition modSldLayout">
        <pc:chgData name="Tanvi Deodhar" userId="052802d7c7817342" providerId="LiveId" clId="{77C7F8A7-8862-4629-BA4A-F2359A5977C6}" dt="2023-11-28T19:25:42.885" v="1317"/>
        <pc:sldMasterMkLst>
          <pc:docMk/>
          <pc:sldMasterMk cId="344797421" sldId="2147483678"/>
        </pc:sldMasterMkLst>
        <pc:sldLayoutChg chg="modTransition">
          <pc:chgData name="Tanvi Deodhar" userId="052802d7c7817342" providerId="LiveId" clId="{77C7F8A7-8862-4629-BA4A-F2359A5977C6}" dt="2023-11-28T19:25:42.885" v="1317"/>
          <pc:sldLayoutMkLst>
            <pc:docMk/>
            <pc:sldMasterMk cId="344797421" sldId="2147483678"/>
            <pc:sldLayoutMk cId="160557836" sldId="2147483679"/>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4037803879" sldId="2147483680"/>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1192824273" sldId="2147483681"/>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1898367354" sldId="2147483682"/>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3928173940" sldId="2147483683"/>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4071970444" sldId="2147483684"/>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4220411787" sldId="2147483685"/>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4265467407" sldId="2147483686"/>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3132354933" sldId="2147483687"/>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617890862" sldId="2147483688"/>
          </pc:sldLayoutMkLst>
        </pc:sldLayoutChg>
        <pc:sldLayoutChg chg="modTransition">
          <pc:chgData name="Tanvi Deodhar" userId="052802d7c7817342" providerId="LiveId" clId="{77C7F8A7-8862-4629-BA4A-F2359A5977C6}" dt="2023-11-28T19:25:42.885" v="1317"/>
          <pc:sldLayoutMkLst>
            <pc:docMk/>
            <pc:sldMasterMk cId="344797421" sldId="2147483678"/>
            <pc:sldLayoutMk cId="929364574" sldId="214748368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ABB2-28F7-6A81-5C91-F9D0A4544A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DE6F945-B5F4-3454-43CD-2BB42A575E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E13712-A79B-9033-0E28-AEF4A416BA33}"/>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5" name="Footer Placeholder 4">
            <a:extLst>
              <a:ext uri="{FF2B5EF4-FFF2-40B4-BE49-F238E27FC236}">
                <a16:creationId xmlns:a16="http://schemas.microsoft.com/office/drawing/2014/main" id="{95C708C3-15E6-FD8B-4855-E14BA18644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7B9E84-2538-1EF0-11A9-87761B6F4F4C}"/>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160557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F55D-32D8-E435-DB74-4A38AF1652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1D233E-5F86-5017-2A2D-70825C03A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BBF26A-0A43-A38A-E7A0-543DCF82A8E4}"/>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5" name="Footer Placeholder 4">
            <a:extLst>
              <a:ext uri="{FF2B5EF4-FFF2-40B4-BE49-F238E27FC236}">
                <a16:creationId xmlns:a16="http://schemas.microsoft.com/office/drawing/2014/main" id="{861953CE-04F9-52EE-A40B-08BE91CB03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B98FAA-1794-BF4A-C6AC-B59CD016F0DE}"/>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617890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FA93F9-79A8-A254-F01C-DA6A52F4BA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243175-67C9-F6A3-4171-06F7AC05B7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B8FDBF-FD00-A90D-B138-D77921C2AE04}"/>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5" name="Footer Placeholder 4">
            <a:extLst>
              <a:ext uri="{FF2B5EF4-FFF2-40B4-BE49-F238E27FC236}">
                <a16:creationId xmlns:a16="http://schemas.microsoft.com/office/drawing/2014/main" id="{F924ECCA-1376-350F-05ED-401681C317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909D9C-709F-5415-9347-585125140446}"/>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929364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052B-F6E4-F7FE-5610-1A93E465E7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BC2A9B-98FA-718B-4B43-ADDD910901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43753C-7F2E-9E8D-FAD8-3F17C5ADEB63}"/>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5" name="Footer Placeholder 4">
            <a:extLst>
              <a:ext uri="{FF2B5EF4-FFF2-40B4-BE49-F238E27FC236}">
                <a16:creationId xmlns:a16="http://schemas.microsoft.com/office/drawing/2014/main" id="{E63DED32-2E23-4691-84C4-ADBB88B39B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BEED83-C795-1230-3353-178123669713}"/>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4037803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F7A8-45E9-ECA7-2920-523247BD29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D0FD73-872A-A817-0C1C-8CAB9ED3EB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03B734-E1C0-DFD2-2B75-65364B17266B}"/>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5" name="Footer Placeholder 4">
            <a:extLst>
              <a:ext uri="{FF2B5EF4-FFF2-40B4-BE49-F238E27FC236}">
                <a16:creationId xmlns:a16="http://schemas.microsoft.com/office/drawing/2014/main" id="{79DB4A56-A77C-0EF9-D8FF-7AD533B243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77E7B4-8AC0-1AC9-596D-829C06FE9500}"/>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1192824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C6F60-3867-DE92-CB85-B86516F4A9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305081-7550-FC73-FB40-EF21E36AD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313580-493F-E528-D4E9-801944CB0C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FA2ED2-8316-EC14-7824-5AC915CC42F9}"/>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6" name="Footer Placeholder 5">
            <a:extLst>
              <a:ext uri="{FF2B5EF4-FFF2-40B4-BE49-F238E27FC236}">
                <a16:creationId xmlns:a16="http://schemas.microsoft.com/office/drawing/2014/main" id="{0458DF1F-C01C-01E9-DCCA-A494D3C181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4420E7-07D0-68FE-06CB-5F98D8180D9D}"/>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1898367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5C18-010D-0094-5FC6-526F55F82E8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5E43F9-0F80-1D25-30FD-D4DBEAD21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AF24EB-925B-DA91-6954-63A0C9B07A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88B893-27C5-7E5F-5B87-261269365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A28347-C435-C783-380C-3C2E2C4E9E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720A19-1D55-34F5-ABAA-56A59EBAE5BD}"/>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8" name="Footer Placeholder 7">
            <a:extLst>
              <a:ext uri="{FF2B5EF4-FFF2-40B4-BE49-F238E27FC236}">
                <a16:creationId xmlns:a16="http://schemas.microsoft.com/office/drawing/2014/main" id="{9017F03E-7F4B-1D9A-6BDA-0AE262B5D41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67F72B-B1F4-5AE9-93E3-F471651E1EC8}"/>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3928173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4F6D-4754-1C53-7694-CA96CEEA93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E5F4DD-5586-3F04-FEFF-04702D9591D8}"/>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4" name="Footer Placeholder 3">
            <a:extLst>
              <a:ext uri="{FF2B5EF4-FFF2-40B4-BE49-F238E27FC236}">
                <a16:creationId xmlns:a16="http://schemas.microsoft.com/office/drawing/2014/main" id="{5B7BEB1C-962E-8FD0-F6D7-21BA545ADE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8AB86CB-9929-08FB-2D2C-C91CB7F8FBA6}"/>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4071970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8E5E35-CC0C-FD1B-5098-B74D2BF22CDC}"/>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3" name="Footer Placeholder 2">
            <a:extLst>
              <a:ext uri="{FF2B5EF4-FFF2-40B4-BE49-F238E27FC236}">
                <a16:creationId xmlns:a16="http://schemas.microsoft.com/office/drawing/2014/main" id="{A739F1B5-723B-5C49-5294-762E6B9E53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C6959A3-E355-45B5-51EF-F822A39A6A3F}"/>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4220411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1187-669A-EEA3-D821-98FC67B0A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5642688-5161-4175-F801-50CBA2AE80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932538-6280-247E-EA26-92EF1FE54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8C8864-A64A-AEE5-0AE5-131F382A5D53}"/>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6" name="Footer Placeholder 5">
            <a:extLst>
              <a:ext uri="{FF2B5EF4-FFF2-40B4-BE49-F238E27FC236}">
                <a16:creationId xmlns:a16="http://schemas.microsoft.com/office/drawing/2014/main" id="{78C24AB8-7E04-0AB5-5268-5089B49CB1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1EB33D-62EB-EBD3-9D9D-FC9C1C08ECC9}"/>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4265467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A0C4-57BB-3568-FE05-DF43D8A04F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E8768C-7591-EDDE-3ADD-72709BAEDC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2C7D41-A6FC-79C1-E3DE-287DF329E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CBD16-9683-8675-ADB1-88A1EA155652}"/>
              </a:ext>
            </a:extLst>
          </p:cNvPr>
          <p:cNvSpPr>
            <a:spLocks noGrp="1"/>
          </p:cNvSpPr>
          <p:nvPr>
            <p:ph type="dt" sz="half" idx="10"/>
          </p:nvPr>
        </p:nvSpPr>
        <p:spPr/>
        <p:txBody>
          <a:bodyPr/>
          <a:lstStyle/>
          <a:p>
            <a:fld id="{DAE2A853-563F-4FF0-BD87-A9365DA3ECD3}" type="datetimeFigureOut">
              <a:rPr lang="en-IN" smtClean="0"/>
              <a:t>28-11-2023</a:t>
            </a:fld>
            <a:endParaRPr lang="en-IN"/>
          </a:p>
        </p:txBody>
      </p:sp>
      <p:sp>
        <p:nvSpPr>
          <p:cNvPr id="6" name="Footer Placeholder 5">
            <a:extLst>
              <a:ext uri="{FF2B5EF4-FFF2-40B4-BE49-F238E27FC236}">
                <a16:creationId xmlns:a16="http://schemas.microsoft.com/office/drawing/2014/main" id="{106CFD35-EF29-C9DA-8338-4DE8D534D8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77F4B1-383D-BEA5-0016-F23A581742F6}"/>
              </a:ext>
            </a:extLst>
          </p:cNvPr>
          <p:cNvSpPr>
            <a:spLocks noGrp="1"/>
          </p:cNvSpPr>
          <p:nvPr>
            <p:ph type="sldNum" sz="quarter" idx="12"/>
          </p:nvPr>
        </p:nvSpPr>
        <p:spPr/>
        <p:txBody>
          <a:bodyPr/>
          <a:lstStyle/>
          <a:p>
            <a:fld id="{BE690A94-C665-4B2E-919A-14CC86035A72}" type="slidenum">
              <a:rPr lang="en-IN" smtClean="0"/>
              <a:t>‹#›</a:t>
            </a:fld>
            <a:endParaRPr lang="en-IN"/>
          </a:p>
        </p:txBody>
      </p:sp>
    </p:spTree>
    <p:extLst>
      <p:ext uri="{BB962C8B-B14F-4D97-AF65-F5344CB8AC3E}">
        <p14:creationId xmlns:p14="http://schemas.microsoft.com/office/powerpoint/2010/main" val="3132354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07B8D-47A8-870D-D92F-8D47A6D5CF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7F9C71-5198-11DA-9E14-26EC3B294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72307E-F241-B431-67A1-2F809C7C02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2A853-563F-4FF0-BD87-A9365DA3ECD3}" type="datetimeFigureOut">
              <a:rPr lang="en-IN" smtClean="0"/>
              <a:t>28-11-2023</a:t>
            </a:fld>
            <a:endParaRPr lang="en-IN"/>
          </a:p>
        </p:txBody>
      </p:sp>
      <p:sp>
        <p:nvSpPr>
          <p:cNvPr id="5" name="Footer Placeholder 4">
            <a:extLst>
              <a:ext uri="{FF2B5EF4-FFF2-40B4-BE49-F238E27FC236}">
                <a16:creationId xmlns:a16="http://schemas.microsoft.com/office/drawing/2014/main" id="{1D334E2C-3F45-C3CD-B7EF-2CBDD9BD20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7FC04B-20C0-0328-1D00-09C32A4D7A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90A94-C665-4B2E-919A-14CC86035A72}" type="slidenum">
              <a:rPr lang="en-IN" smtClean="0"/>
              <a:t>‹#›</a:t>
            </a:fld>
            <a:endParaRPr lang="en-IN"/>
          </a:p>
        </p:txBody>
      </p:sp>
    </p:spTree>
    <p:extLst>
      <p:ext uri="{BB962C8B-B14F-4D97-AF65-F5344CB8AC3E}">
        <p14:creationId xmlns:p14="http://schemas.microsoft.com/office/powerpoint/2010/main" val="3447974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4078-8A73-F2BE-C40B-DF5BB3932D6C}"/>
              </a:ext>
            </a:extLst>
          </p:cNvPr>
          <p:cNvSpPr>
            <a:spLocks noGrp="1"/>
          </p:cNvSpPr>
          <p:nvPr>
            <p:ph type="ctrTitle"/>
          </p:nvPr>
        </p:nvSpPr>
        <p:spPr>
          <a:xfrm>
            <a:off x="-833119" y="3852332"/>
            <a:ext cx="9282852" cy="1020763"/>
          </a:xfrm>
        </p:spPr>
        <p:txBody>
          <a:bodyPr/>
          <a:lstStyle/>
          <a:p>
            <a:r>
              <a:rPr lang="en-IN" dirty="0">
                <a:solidFill>
                  <a:schemeClr val="bg1"/>
                </a:solidFill>
                <a:latin typeface="Centaur" panose="02030504050205020304" pitchFamily="18" charset="0"/>
              </a:rPr>
              <a:t>Diamond Price Analysis</a:t>
            </a:r>
          </a:p>
        </p:txBody>
      </p:sp>
      <p:sp>
        <p:nvSpPr>
          <p:cNvPr id="3" name="Subtitle 2">
            <a:extLst>
              <a:ext uri="{FF2B5EF4-FFF2-40B4-BE49-F238E27FC236}">
                <a16:creationId xmlns:a16="http://schemas.microsoft.com/office/drawing/2014/main" id="{E37B03CB-2C3E-1A2B-294E-DC77A25DCE5B}"/>
              </a:ext>
            </a:extLst>
          </p:cNvPr>
          <p:cNvSpPr>
            <a:spLocks noGrp="1"/>
          </p:cNvSpPr>
          <p:nvPr>
            <p:ph type="subTitle" idx="1"/>
          </p:nvPr>
        </p:nvSpPr>
        <p:spPr>
          <a:xfrm>
            <a:off x="5740400" y="5278438"/>
            <a:ext cx="9144000" cy="1512000"/>
          </a:xfrm>
        </p:spPr>
        <p:txBody>
          <a:bodyPr/>
          <a:lstStyle/>
          <a:p>
            <a:r>
              <a:rPr lang="en-IN" dirty="0">
                <a:solidFill>
                  <a:schemeClr val="bg1"/>
                </a:solidFill>
              </a:rPr>
              <a:t>Tanvi Deodhar</a:t>
            </a:r>
          </a:p>
          <a:p>
            <a:r>
              <a:rPr lang="en-IN" dirty="0">
                <a:solidFill>
                  <a:schemeClr val="bg1"/>
                </a:solidFill>
              </a:rPr>
              <a:t>31013021001</a:t>
            </a:r>
          </a:p>
          <a:p>
            <a:r>
              <a:rPr lang="en-IN" dirty="0">
                <a:solidFill>
                  <a:schemeClr val="bg1"/>
                </a:solidFill>
              </a:rPr>
              <a:t>T.Y. BSc Data Science</a:t>
            </a:r>
          </a:p>
        </p:txBody>
      </p:sp>
    </p:spTree>
    <p:extLst>
      <p:ext uri="{BB962C8B-B14F-4D97-AF65-F5344CB8AC3E}">
        <p14:creationId xmlns:p14="http://schemas.microsoft.com/office/powerpoint/2010/main" val="1964518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8871E8E-73F4-16B8-2744-9D2373239706}"/>
              </a:ext>
            </a:extLst>
          </p:cNvPr>
          <p:cNvSpPr/>
          <p:nvPr/>
        </p:nvSpPr>
        <p:spPr>
          <a:xfrm>
            <a:off x="277708" y="352213"/>
            <a:ext cx="4656242" cy="909320"/>
          </a:xfrm>
          <a:prstGeom prst="roundRect">
            <a:avLst/>
          </a:prstGeom>
          <a:solidFill>
            <a:schemeClr val="bg1">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79F4AB9-7BEC-B207-C2B1-1DFC2C313F61}"/>
              </a:ext>
            </a:extLst>
          </p:cNvPr>
          <p:cNvSpPr txBox="1"/>
          <p:nvPr/>
        </p:nvSpPr>
        <p:spPr>
          <a:xfrm>
            <a:off x="381000" y="471865"/>
            <a:ext cx="10481733" cy="584775"/>
          </a:xfrm>
          <a:prstGeom prst="rect">
            <a:avLst/>
          </a:prstGeom>
          <a:noFill/>
        </p:spPr>
        <p:txBody>
          <a:bodyPr wrap="square" rtlCol="0">
            <a:spAutoFit/>
          </a:bodyPr>
          <a:lstStyle/>
          <a:p>
            <a:r>
              <a:rPr lang="en-IN" sz="3200" b="1" dirty="0">
                <a:latin typeface="Arial Black" panose="020B0A04020102020204" pitchFamily="34" charset="0"/>
              </a:rPr>
              <a:t>Correlation Matrix</a:t>
            </a:r>
          </a:p>
        </p:txBody>
      </p:sp>
      <p:pic>
        <p:nvPicPr>
          <p:cNvPr id="13" name="Picture 12">
            <a:extLst>
              <a:ext uri="{FF2B5EF4-FFF2-40B4-BE49-F238E27FC236}">
                <a16:creationId xmlns:a16="http://schemas.microsoft.com/office/drawing/2014/main" id="{E2EC3944-0C59-4CEB-E514-C1542FCC2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415" y="270933"/>
            <a:ext cx="6505585" cy="3271520"/>
          </a:xfrm>
          <a:prstGeom prst="rect">
            <a:avLst/>
          </a:prstGeom>
        </p:spPr>
      </p:pic>
      <p:pic>
        <p:nvPicPr>
          <p:cNvPr id="15" name="Picture 14">
            <a:extLst>
              <a:ext uri="{FF2B5EF4-FFF2-40B4-BE49-F238E27FC236}">
                <a16:creationId xmlns:a16="http://schemas.microsoft.com/office/drawing/2014/main" id="{F54064E3-F4E3-FEF7-9BA5-7C4AE3D48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08" y="1381186"/>
            <a:ext cx="4937759" cy="5004950"/>
          </a:xfrm>
          <a:prstGeom prst="rect">
            <a:avLst/>
          </a:prstGeom>
        </p:spPr>
      </p:pic>
      <p:pic>
        <p:nvPicPr>
          <p:cNvPr id="17" name="Picture 16">
            <a:extLst>
              <a:ext uri="{FF2B5EF4-FFF2-40B4-BE49-F238E27FC236}">
                <a16:creationId xmlns:a16="http://schemas.microsoft.com/office/drawing/2014/main" id="{B889F6FF-9BA4-12D6-69DF-8F759A0A7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5416" y="3623734"/>
            <a:ext cx="6505584" cy="2963333"/>
          </a:xfrm>
          <a:prstGeom prst="rect">
            <a:avLst/>
          </a:prstGeom>
        </p:spPr>
      </p:pic>
    </p:spTree>
    <p:extLst>
      <p:ext uri="{BB962C8B-B14F-4D97-AF65-F5344CB8AC3E}">
        <p14:creationId xmlns:p14="http://schemas.microsoft.com/office/powerpoint/2010/main" val="37274964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5D7C284-B309-145C-E790-F29CD18EA72D}"/>
              </a:ext>
            </a:extLst>
          </p:cNvPr>
          <p:cNvSpPr/>
          <p:nvPr/>
        </p:nvSpPr>
        <p:spPr>
          <a:xfrm>
            <a:off x="446314" y="348343"/>
            <a:ext cx="6346372" cy="1415143"/>
          </a:xfrm>
          <a:prstGeom prst="roundRect">
            <a:avLst/>
          </a:prstGeom>
          <a:solidFill>
            <a:schemeClr val="bg1">
              <a:alpha val="7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7D05263-0441-8F2A-948E-EFF6E78BB346}"/>
              </a:ext>
            </a:extLst>
          </p:cNvPr>
          <p:cNvSpPr txBox="1"/>
          <p:nvPr/>
        </p:nvSpPr>
        <p:spPr>
          <a:xfrm>
            <a:off x="609600" y="478972"/>
            <a:ext cx="6085114" cy="1138773"/>
          </a:xfrm>
          <a:prstGeom prst="rect">
            <a:avLst/>
          </a:prstGeom>
          <a:noFill/>
        </p:spPr>
        <p:txBody>
          <a:bodyPr wrap="square" rtlCol="0">
            <a:spAutoFit/>
          </a:bodyPr>
          <a:lstStyle/>
          <a:p>
            <a:r>
              <a:rPr lang="en-IN" sz="3600" dirty="0">
                <a:latin typeface="Arial Black" panose="020B0A04020102020204" pitchFamily="34" charset="0"/>
              </a:rPr>
              <a:t>Data Preprocessing</a:t>
            </a:r>
          </a:p>
          <a:p>
            <a:r>
              <a:rPr lang="en-US" sz="1600" b="0" i="0" dirty="0">
                <a:effectLst/>
                <a:latin typeface="Söhne"/>
              </a:rPr>
              <a:t>Data preprocessing is a crucial step in diamond price analysis, as it ensures that the data is in a suitable format for analysis and modeling.</a:t>
            </a:r>
            <a:endParaRPr lang="en-IN" sz="1600" dirty="0">
              <a:latin typeface="Arial Black" panose="020B0A04020102020204" pitchFamily="34" charset="0"/>
            </a:endParaRPr>
          </a:p>
        </p:txBody>
      </p:sp>
      <p:pic>
        <p:nvPicPr>
          <p:cNvPr id="5" name="Picture 4">
            <a:extLst>
              <a:ext uri="{FF2B5EF4-FFF2-40B4-BE49-F238E27FC236}">
                <a16:creationId xmlns:a16="http://schemas.microsoft.com/office/drawing/2014/main" id="{21D4280D-2BDB-1091-9954-5C8200B0E731}"/>
              </a:ext>
            </a:extLst>
          </p:cNvPr>
          <p:cNvPicPr>
            <a:picLocks noChangeAspect="1"/>
          </p:cNvPicPr>
          <p:nvPr/>
        </p:nvPicPr>
        <p:blipFill>
          <a:blip r:embed="rId3"/>
          <a:stretch>
            <a:fillRect/>
          </a:stretch>
        </p:blipFill>
        <p:spPr>
          <a:xfrm>
            <a:off x="446314" y="2440214"/>
            <a:ext cx="5040086" cy="1856874"/>
          </a:xfrm>
          <a:prstGeom prst="rect">
            <a:avLst/>
          </a:prstGeom>
        </p:spPr>
      </p:pic>
      <p:pic>
        <p:nvPicPr>
          <p:cNvPr id="6" name="Picture 5">
            <a:extLst>
              <a:ext uri="{FF2B5EF4-FFF2-40B4-BE49-F238E27FC236}">
                <a16:creationId xmlns:a16="http://schemas.microsoft.com/office/drawing/2014/main" id="{A604C538-31F4-AAF9-A360-7C94E3501A9D}"/>
              </a:ext>
            </a:extLst>
          </p:cNvPr>
          <p:cNvPicPr>
            <a:picLocks noChangeAspect="1"/>
          </p:cNvPicPr>
          <p:nvPr/>
        </p:nvPicPr>
        <p:blipFill>
          <a:blip r:embed="rId4"/>
          <a:stretch>
            <a:fillRect/>
          </a:stretch>
        </p:blipFill>
        <p:spPr>
          <a:xfrm>
            <a:off x="609600" y="5102631"/>
            <a:ext cx="4749800" cy="1047750"/>
          </a:xfrm>
          <a:prstGeom prst="rect">
            <a:avLst/>
          </a:prstGeom>
        </p:spPr>
      </p:pic>
      <p:sp>
        <p:nvSpPr>
          <p:cNvPr id="7" name="TextBox 6">
            <a:extLst>
              <a:ext uri="{FF2B5EF4-FFF2-40B4-BE49-F238E27FC236}">
                <a16:creationId xmlns:a16="http://schemas.microsoft.com/office/drawing/2014/main" id="{AABD176B-D655-9192-69E9-7FC58B5E9515}"/>
              </a:ext>
            </a:extLst>
          </p:cNvPr>
          <p:cNvSpPr txBox="1"/>
          <p:nvPr/>
        </p:nvSpPr>
        <p:spPr>
          <a:xfrm>
            <a:off x="1338943" y="4330527"/>
            <a:ext cx="3690257" cy="369332"/>
          </a:xfrm>
          <a:prstGeom prst="rect">
            <a:avLst/>
          </a:prstGeom>
          <a:noFill/>
        </p:spPr>
        <p:txBody>
          <a:bodyPr wrap="square" rtlCol="0">
            <a:spAutoFit/>
          </a:bodyPr>
          <a:lstStyle/>
          <a:p>
            <a:r>
              <a:rPr lang="en-IN" b="1" dirty="0">
                <a:solidFill>
                  <a:schemeClr val="bg1"/>
                </a:solidFill>
              </a:rPr>
              <a:t>Correlation of the columns</a:t>
            </a:r>
          </a:p>
        </p:txBody>
      </p:sp>
      <p:sp>
        <p:nvSpPr>
          <p:cNvPr id="8" name="TextBox 7">
            <a:extLst>
              <a:ext uri="{FF2B5EF4-FFF2-40B4-BE49-F238E27FC236}">
                <a16:creationId xmlns:a16="http://schemas.microsoft.com/office/drawing/2014/main" id="{9D6AE6C4-385D-A7BD-4351-D647BE37AB15}"/>
              </a:ext>
            </a:extLst>
          </p:cNvPr>
          <p:cNvSpPr txBox="1"/>
          <p:nvPr/>
        </p:nvSpPr>
        <p:spPr>
          <a:xfrm>
            <a:off x="1817914" y="6183821"/>
            <a:ext cx="3211286" cy="369332"/>
          </a:xfrm>
          <a:prstGeom prst="rect">
            <a:avLst/>
          </a:prstGeom>
          <a:noFill/>
        </p:spPr>
        <p:txBody>
          <a:bodyPr wrap="square" rtlCol="0">
            <a:spAutoFit/>
          </a:bodyPr>
          <a:lstStyle/>
          <a:p>
            <a:r>
              <a:rPr lang="en-IN" dirty="0">
                <a:solidFill>
                  <a:schemeClr val="bg1"/>
                </a:solidFill>
              </a:rPr>
              <a:t>Converting the data</a:t>
            </a:r>
          </a:p>
        </p:txBody>
      </p:sp>
      <p:pic>
        <p:nvPicPr>
          <p:cNvPr id="9" name="Picture 8">
            <a:extLst>
              <a:ext uri="{FF2B5EF4-FFF2-40B4-BE49-F238E27FC236}">
                <a16:creationId xmlns:a16="http://schemas.microsoft.com/office/drawing/2014/main" id="{06FCF7C4-A7FB-291D-60B4-EC85E8B59042}"/>
              </a:ext>
            </a:extLst>
          </p:cNvPr>
          <p:cNvPicPr>
            <a:picLocks noChangeAspect="1"/>
          </p:cNvPicPr>
          <p:nvPr/>
        </p:nvPicPr>
        <p:blipFill>
          <a:blip r:embed="rId5"/>
          <a:stretch>
            <a:fillRect/>
          </a:stretch>
        </p:blipFill>
        <p:spPr>
          <a:xfrm>
            <a:off x="5788388" y="2273316"/>
            <a:ext cx="5685155" cy="1918567"/>
          </a:xfrm>
          <a:prstGeom prst="rect">
            <a:avLst/>
          </a:prstGeom>
        </p:spPr>
      </p:pic>
      <p:sp>
        <p:nvSpPr>
          <p:cNvPr id="10" name="TextBox 9">
            <a:extLst>
              <a:ext uri="{FF2B5EF4-FFF2-40B4-BE49-F238E27FC236}">
                <a16:creationId xmlns:a16="http://schemas.microsoft.com/office/drawing/2014/main" id="{FFC74B3A-F886-D1CF-8AC5-CC1507A35FDC}"/>
              </a:ext>
            </a:extLst>
          </p:cNvPr>
          <p:cNvSpPr txBox="1"/>
          <p:nvPr/>
        </p:nvSpPr>
        <p:spPr>
          <a:xfrm>
            <a:off x="8131629" y="4191883"/>
            <a:ext cx="4397828" cy="369332"/>
          </a:xfrm>
          <a:prstGeom prst="rect">
            <a:avLst/>
          </a:prstGeom>
          <a:noFill/>
        </p:spPr>
        <p:txBody>
          <a:bodyPr wrap="square" rtlCol="0">
            <a:spAutoFit/>
          </a:bodyPr>
          <a:lstStyle/>
          <a:p>
            <a:r>
              <a:rPr lang="en-IN" dirty="0">
                <a:solidFill>
                  <a:schemeClr val="bg1"/>
                </a:solidFill>
              </a:rPr>
              <a:t>Merging and Splitting the Data</a:t>
            </a:r>
          </a:p>
        </p:txBody>
      </p:sp>
      <p:pic>
        <p:nvPicPr>
          <p:cNvPr id="12" name="Picture 11">
            <a:extLst>
              <a:ext uri="{FF2B5EF4-FFF2-40B4-BE49-F238E27FC236}">
                <a16:creationId xmlns:a16="http://schemas.microsoft.com/office/drawing/2014/main" id="{BB5797B6-0C3C-66E7-7839-67D6126F33AA}"/>
              </a:ext>
            </a:extLst>
          </p:cNvPr>
          <p:cNvPicPr>
            <a:picLocks noChangeAspect="1"/>
          </p:cNvPicPr>
          <p:nvPr/>
        </p:nvPicPr>
        <p:blipFill>
          <a:blip r:embed="rId6"/>
          <a:stretch>
            <a:fillRect/>
          </a:stretch>
        </p:blipFill>
        <p:spPr>
          <a:xfrm>
            <a:off x="6155803" y="4699859"/>
            <a:ext cx="4950324" cy="1403428"/>
          </a:xfrm>
          <a:prstGeom prst="rect">
            <a:avLst/>
          </a:prstGeom>
        </p:spPr>
      </p:pic>
      <p:sp>
        <p:nvSpPr>
          <p:cNvPr id="13" name="TextBox 12">
            <a:extLst>
              <a:ext uri="{FF2B5EF4-FFF2-40B4-BE49-F238E27FC236}">
                <a16:creationId xmlns:a16="http://schemas.microsoft.com/office/drawing/2014/main" id="{CDE91672-BBD0-807A-190A-AB564BB97FFD}"/>
              </a:ext>
            </a:extLst>
          </p:cNvPr>
          <p:cNvSpPr txBox="1"/>
          <p:nvPr/>
        </p:nvSpPr>
        <p:spPr>
          <a:xfrm>
            <a:off x="7043057" y="6270171"/>
            <a:ext cx="3331029" cy="369332"/>
          </a:xfrm>
          <a:prstGeom prst="rect">
            <a:avLst/>
          </a:prstGeom>
          <a:noFill/>
        </p:spPr>
        <p:txBody>
          <a:bodyPr wrap="square" rtlCol="0">
            <a:spAutoFit/>
          </a:bodyPr>
          <a:lstStyle/>
          <a:p>
            <a:r>
              <a:rPr lang="en-IN" dirty="0">
                <a:solidFill>
                  <a:schemeClr val="bg1"/>
                </a:solidFill>
              </a:rPr>
              <a:t>Using RandomForestRegressor</a:t>
            </a:r>
          </a:p>
        </p:txBody>
      </p:sp>
    </p:spTree>
    <p:extLst>
      <p:ext uri="{BB962C8B-B14F-4D97-AF65-F5344CB8AC3E}">
        <p14:creationId xmlns:p14="http://schemas.microsoft.com/office/powerpoint/2010/main" val="3115446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ACE14D2-2532-90C7-3186-A1E63855BF84}"/>
              </a:ext>
            </a:extLst>
          </p:cNvPr>
          <p:cNvSpPr/>
          <p:nvPr/>
        </p:nvSpPr>
        <p:spPr>
          <a:xfrm>
            <a:off x="507999" y="381000"/>
            <a:ext cx="3386667" cy="6019800"/>
          </a:xfrm>
          <a:prstGeom prst="roundRect">
            <a:avLst/>
          </a:prstGeom>
          <a:solidFill>
            <a:schemeClr val="bg1">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BA1EF7C-12C4-3C3F-BF89-24D1A7195E02}"/>
              </a:ext>
            </a:extLst>
          </p:cNvPr>
          <p:cNvSpPr txBox="1"/>
          <p:nvPr/>
        </p:nvSpPr>
        <p:spPr>
          <a:xfrm>
            <a:off x="706965" y="541867"/>
            <a:ext cx="2988733" cy="830997"/>
          </a:xfrm>
          <a:prstGeom prst="rect">
            <a:avLst/>
          </a:prstGeom>
          <a:noFill/>
        </p:spPr>
        <p:txBody>
          <a:bodyPr wrap="square" rtlCol="0">
            <a:spAutoFit/>
          </a:bodyPr>
          <a:lstStyle/>
          <a:p>
            <a:pPr algn="ctr"/>
            <a:r>
              <a:rPr lang="en-IN" sz="2400" dirty="0">
                <a:latin typeface="Arial Black" panose="020B0A04020102020204" pitchFamily="34" charset="0"/>
              </a:rPr>
              <a:t>Machine Learning Models</a:t>
            </a:r>
          </a:p>
        </p:txBody>
      </p:sp>
      <p:sp>
        <p:nvSpPr>
          <p:cNvPr id="5" name="Rectangle: Rounded Corners 4">
            <a:extLst>
              <a:ext uri="{FF2B5EF4-FFF2-40B4-BE49-F238E27FC236}">
                <a16:creationId xmlns:a16="http://schemas.microsoft.com/office/drawing/2014/main" id="{376309F8-5697-1105-DB81-64C130617E2D}"/>
              </a:ext>
            </a:extLst>
          </p:cNvPr>
          <p:cNvSpPr/>
          <p:nvPr/>
        </p:nvSpPr>
        <p:spPr>
          <a:xfrm>
            <a:off x="1210733" y="1571304"/>
            <a:ext cx="1921933" cy="601134"/>
          </a:xfrm>
          <a:prstGeom prst="roundRect">
            <a:avLst/>
          </a:prstGeom>
          <a:solidFill>
            <a:schemeClr val="tx1">
              <a:alpha val="8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58E95C7-112A-8ADF-2E2C-8ABA7CC5141F}"/>
              </a:ext>
            </a:extLst>
          </p:cNvPr>
          <p:cNvSpPr txBox="1"/>
          <p:nvPr/>
        </p:nvSpPr>
        <p:spPr>
          <a:xfrm>
            <a:off x="812800" y="1617133"/>
            <a:ext cx="2717800" cy="3785652"/>
          </a:xfrm>
          <a:prstGeom prst="rect">
            <a:avLst/>
          </a:prstGeom>
          <a:noFill/>
        </p:spPr>
        <p:txBody>
          <a:bodyPr wrap="square" rtlCol="0">
            <a:spAutoFit/>
          </a:bodyPr>
          <a:lstStyle/>
          <a:p>
            <a:pPr algn="ctr"/>
            <a:r>
              <a:rPr lang="en-IN"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Regression</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Creating Pipelines</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Mean Absolute Error</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Root Mean Squared Error</a:t>
            </a:r>
          </a:p>
        </p:txBody>
      </p:sp>
      <p:sp>
        <p:nvSpPr>
          <p:cNvPr id="6" name="Rectangle: Rounded Corners 5">
            <a:extLst>
              <a:ext uri="{FF2B5EF4-FFF2-40B4-BE49-F238E27FC236}">
                <a16:creationId xmlns:a16="http://schemas.microsoft.com/office/drawing/2014/main" id="{4B13BC8B-0290-C9D2-52C1-86CBDF45349F}"/>
              </a:ext>
            </a:extLst>
          </p:cNvPr>
          <p:cNvSpPr/>
          <p:nvPr/>
        </p:nvSpPr>
        <p:spPr>
          <a:xfrm>
            <a:off x="4199467" y="381000"/>
            <a:ext cx="7297058" cy="3320615"/>
          </a:xfrm>
          <a:prstGeom prst="roundRect">
            <a:avLst/>
          </a:prstGeom>
          <a:solidFill>
            <a:schemeClr val="bg1">
              <a:alpha val="8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D63927F-CB8D-EFE5-B07F-3EC421872BCA}"/>
              </a:ext>
            </a:extLst>
          </p:cNvPr>
          <p:cNvSpPr txBox="1"/>
          <p:nvPr/>
        </p:nvSpPr>
        <p:spPr>
          <a:xfrm>
            <a:off x="4536924" y="517813"/>
            <a:ext cx="6622143" cy="3046988"/>
          </a:xfrm>
          <a:prstGeom prst="rect">
            <a:avLst/>
          </a:prstGeom>
          <a:noFill/>
        </p:spPr>
        <p:txBody>
          <a:bodyPr wrap="square" rtlCol="0">
            <a:spAutoFit/>
          </a:bodyPr>
          <a:lstStyle/>
          <a:p>
            <a:r>
              <a:rPr lang="en-US" sz="2400" b="0" i="0" dirty="0">
                <a:solidFill>
                  <a:srgbClr val="374151"/>
                </a:solidFill>
                <a:effectLst/>
                <a:latin typeface="ADLaM Display" panose="02010000000000000000" pitchFamily="2" charset="0"/>
                <a:ea typeface="ADLaM Display" panose="02010000000000000000" pitchFamily="2" charset="0"/>
                <a:cs typeface="ADLaM Display" panose="02010000000000000000" pitchFamily="2" charset="0"/>
              </a:rPr>
              <a:t>Regression analysis is a statistical method that can be incredibly useful in diamond price analysis. It helps to understand the relationship between the dependent variable (in this case, the diamond price) and one or more independent variables (such as carat weight, cut quality, color grade, clarity grade, etc.). </a:t>
            </a: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Picture 8">
            <a:extLst>
              <a:ext uri="{FF2B5EF4-FFF2-40B4-BE49-F238E27FC236}">
                <a16:creationId xmlns:a16="http://schemas.microsoft.com/office/drawing/2014/main" id="{19F50E4E-DC32-4802-E0F0-7D81434EF5CB}"/>
              </a:ext>
            </a:extLst>
          </p:cNvPr>
          <p:cNvPicPr>
            <a:picLocks noChangeAspect="1"/>
          </p:cNvPicPr>
          <p:nvPr/>
        </p:nvPicPr>
        <p:blipFill>
          <a:blip r:embed="rId3"/>
          <a:stretch>
            <a:fillRect/>
          </a:stretch>
        </p:blipFill>
        <p:spPr>
          <a:xfrm>
            <a:off x="4982240" y="4018552"/>
            <a:ext cx="5731510" cy="1934210"/>
          </a:xfrm>
          <a:prstGeom prst="rect">
            <a:avLst/>
          </a:prstGeom>
        </p:spPr>
      </p:pic>
    </p:spTree>
    <p:extLst>
      <p:ext uri="{BB962C8B-B14F-4D97-AF65-F5344CB8AC3E}">
        <p14:creationId xmlns:p14="http://schemas.microsoft.com/office/powerpoint/2010/main" val="4238550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ACE14D2-2532-90C7-3186-A1E63855BF84}"/>
              </a:ext>
            </a:extLst>
          </p:cNvPr>
          <p:cNvSpPr/>
          <p:nvPr/>
        </p:nvSpPr>
        <p:spPr>
          <a:xfrm>
            <a:off x="507999" y="381000"/>
            <a:ext cx="3386667" cy="6019800"/>
          </a:xfrm>
          <a:prstGeom prst="roundRect">
            <a:avLst/>
          </a:prstGeom>
          <a:solidFill>
            <a:schemeClr val="bg1">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BA1EF7C-12C4-3C3F-BF89-24D1A7195E02}"/>
              </a:ext>
            </a:extLst>
          </p:cNvPr>
          <p:cNvSpPr txBox="1"/>
          <p:nvPr/>
        </p:nvSpPr>
        <p:spPr>
          <a:xfrm>
            <a:off x="706965" y="541867"/>
            <a:ext cx="2988733" cy="830997"/>
          </a:xfrm>
          <a:prstGeom prst="rect">
            <a:avLst/>
          </a:prstGeom>
          <a:noFill/>
        </p:spPr>
        <p:txBody>
          <a:bodyPr wrap="square" rtlCol="0">
            <a:spAutoFit/>
          </a:bodyPr>
          <a:lstStyle/>
          <a:p>
            <a:pPr algn="ctr"/>
            <a:r>
              <a:rPr lang="en-IN" sz="2400" dirty="0">
                <a:latin typeface="Arial Black" panose="020B0A04020102020204" pitchFamily="34" charset="0"/>
              </a:rPr>
              <a:t>Machine Learning Models</a:t>
            </a:r>
          </a:p>
        </p:txBody>
      </p:sp>
      <p:sp>
        <p:nvSpPr>
          <p:cNvPr id="5" name="Rectangle: Rounded Corners 4">
            <a:extLst>
              <a:ext uri="{FF2B5EF4-FFF2-40B4-BE49-F238E27FC236}">
                <a16:creationId xmlns:a16="http://schemas.microsoft.com/office/drawing/2014/main" id="{376309F8-5697-1105-DB81-64C130617E2D}"/>
              </a:ext>
            </a:extLst>
          </p:cNvPr>
          <p:cNvSpPr/>
          <p:nvPr/>
        </p:nvSpPr>
        <p:spPr>
          <a:xfrm>
            <a:off x="1191487" y="2322418"/>
            <a:ext cx="1921933" cy="943295"/>
          </a:xfrm>
          <a:prstGeom prst="roundRect">
            <a:avLst/>
          </a:prstGeom>
          <a:solidFill>
            <a:schemeClr val="tx1">
              <a:alpha val="8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58E95C7-112A-8ADF-2E2C-8ABA7CC5141F}"/>
              </a:ext>
            </a:extLst>
          </p:cNvPr>
          <p:cNvSpPr txBox="1"/>
          <p:nvPr/>
        </p:nvSpPr>
        <p:spPr>
          <a:xfrm>
            <a:off x="812799" y="1594219"/>
            <a:ext cx="2717800" cy="3785652"/>
          </a:xfrm>
          <a:prstGeom prst="rect">
            <a:avLst/>
          </a:prstGeom>
          <a:noFill/>
        </p:spPr>
        <p:txBody>
          <a:bodyPr wrap="square" rtlCol="0">
            <a:spAutoFit/>
          </a:bodyPr>
          <a:lstStyle/>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Regression</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Creating Pipelines</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Mean Absolute Error</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Root Mean Squared Error</a:t>
            </a:r>
          </a:p>
        </p:txBody>
      </p:sp>
      <p:sp>
        <p:nvSpPr>
          <p:cNvPr id="6" name="Rectangle: Rounded Corners 5">
            <a:extLst>
              <a:ext uri="{FF2B5EF4-FFF2-40B4-BE49-F238E27FC236}">
                <a16:creationId xmlns:a16="http://schemas.microsoft.com/office/drawing/2014/main" id="{4B13BC8B-0290-C9D2-52C1-86CBDF45349F}"/>
              </a:ext>
            </a:extLst>
          </p:cNvPr>
          <p:cNvSpPr/>
          <p:nvPr/>
        </p:nvSpPr>
        <p:spPr>
          <a:xfrm>
            <a:off x="4199467" y="381000"/>
            <a:ext cx="7297058" cy="3320615"/>
          </a:xfrm>
          <a:prstGeom prst="roundRect">
            <a:avLst/>
          </a:prstGeom>
          <a:solidFill>
            <a:schemeClr val="bg1">
              <a:alpha val="8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D63927F-CB8D-EFE5-B07F-3EC421872BCA}"/>
              </a:ext>
            </a:extLst>
          </p:cNvPr>
          <p:cNvSpPr txBox="1"/>
          <p:nvPr/>
        </p:nvSpPr>
        <p:spPr>
          <a:xfrm>
            <a:off x="4536923" y="389467"/>
            <a:ext cx="6622143" cy="3623043"/>
          </a:xfrm>
          <a:prstGeom prst="rect">
            <a:avLst/>
          </a:prstGeom>
          <a:noFill/>
        </p:spPr>
        <p:txBody>
          <a:bodyPr wrap="square" rtlCol="0">
            <a:spAutoFit/>
          </a:bodyPr>
          <a:lstStyle/>
          <a:p>
            <a:pPr>
              <a:lnSpc>
                <a:spcPct val="107000"/>
              </a:lnSpc>
            </a:pPr>
            <a:r>
              <a:rPr lang="en-IN" sz="2400" kern="100" dirty="0">
                <a:latin typeface="ADLaM Display" panose="02010000000000000000" pitchFamily="2" charset="0"/>
                <a:ea typeface="ADLaM Display" panose="02010000000000000000" pitchFamily="2" charset="0"/>
                <a:cs typeface="ADLaM Display" panose="02010000000000000000" pitchFamily="2" charset="0"/>
              </a:rPr>
              <a:t>C</a:t>
            </a:r>
            <a:r>
              <a:rPr lang="en-IN" sz="2400" kern="100" dirty="0">
                <a:effectLst/>
                <a:latin typeface="ADLaM Display" panose="02010000000000000000" pitchFamily="2" charset="0"/>
                <a:ea typeface="ADLaM Display" panose="02010000000000000000" pitchFamily="2" charset="0"/>
                <a:cs typeface="ADLaM Display" panose="02010000000000000000" pitchFamily="2" charset="0"/>
              </a:rPr>
              <a:t>reating a set of pipelines for different regression models using scikit-learn. The pipelines include a standard scaler for feature scaling and various regression models such as Linear Regression, Decision Tree Regressor, Random Forest Regressor, K-Nearest </a:t>
            </a:r>
            <a:r>
              <a:rPr lang="en-IN" sz="2400" kern="100" dirty="0" err="1">
                <a:effectLst/>
                <a:latin typeface="ADLaM Display" panose="02010000000000000000" pitchFamily="2" charset="0"/>
                <a:ea typeface="ADLaM Display" panose="02010000000000000000" pitchFamily="2" charset="0"/>
                <a:cs typeface="ADLaM Display" panose="02010000000000000000" pitchFamily="2" charset="0"/>
              </a:rPr>
              <a:t>Neighbors</a:t>
            </a:r>
            <a:r>
              <a:rPr lang="en-IN" sz="2400" kern="100" dirty="0">
                <a:effectLst/>
                <a:latin typeface="ADLaM Display" panose="02010000000000000000" pitchFamily="2" charset="0"/>
                <a:ea typeface="ADLaM Display" panose="02010000000000000000" pitchFamily="2" charset="0"/>
                <a:cs typeface="ADLaM Display" panose="02010000000000000000" pitchFamily="2" charset="0"/>
              </a:rPr>
              <a:t> Regressor, and </a:t>
            </a:r>
            <a:r>
              <a:rPr lang="en-IN" sz="2400" kern="100" dirty="0" err="1">
                <a:effectLst/>
                <a:latin typeface="ADLaM Display" panose="02010000000000000000" pitchFamily="2" charset="0"/>
                <a:ea typeface="ADLaM Display" panose="02010000000000000000" pitchFamily="2" charset="0"/>
                <a:cs typeface="ADLaM Display" panose="02010000000000000000" pitchFamily="2" charset="0"/>
              </a:rPr>
              <a:t>XGBoost</a:t>
            </a:r>
            <a:r>
              <a:rPr lang="en-IN" sz="2400" kern="100" dirty="0">
                <a:effectLst/>
                <a:latin typeface="ADLaM Display" panose="02010000000000000000" pitchFamily="2" charset="0"/>
                <a:ea typeface="ADLaM Display" panose="02010000000000000000" pitchFamily="2" charset="0"/>
                <a:cs typeface="ADLaM Display" panose="02010000000000000000" pitchFamily="2" charset="0"/>
              </a:rPr>
              <a:t> Regressor.</a:t>
            </a:r>
            <a:endParaRPr lang="en-IN" sz="2400" dirty="0">
              <a:effectLst/>
              <a:latin typeface="ADLaM Display" panose="02010000000000000000" pitchFamily="2" charset="0"/>
              <a:ea typeface="ADLaM Display" panose="02010000000000000000" pitchFamily="2" charset="0"/>
              <a:cs typeface="ADLaM Display" panose="02010000000000000000" pitchFamily="2" charset="0"/>
            </a:endParaRPr>
          </a:p>
          <a:p>
            <a:endParaRPr lang="en-IN" sz="24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a:extLst>
              <a:ext uri="{FF2B5EF4-FFF2-40B4-BE49-F238E27FC236}">
                <a16:creationId xmlns:a16="http://schemas.microsoft.com/office/drawing/2014/main" id="{09CE7F72-45DF-B317-02E1-70F8242F6BC7}"/>
              </a:ext>
            </a:extLst>
          </p:cNvPr>
          <p:cNvPicPr>
            <a:picLocks noChangeAspect="1"/>
          </p:cNvPicPr>
          <p:nvPr/>
        </p:nvPicPr>
        <p:blipFill>
          <a:blip r:embed="rId3"/>
          <a:stretch>
            <a:fillRect/>
          </a:stretch>
        </p:blipFill>
        <p:spPr>
          <a:xfrm>
            <a:off x="4232122" y="3971295"/>
            <a:ext cx="6926944" cy="2105261"/>
          </a:xfrm>
          <a:prstGeom prst="rect">
            <a:avLst/>
          </a:prstGeom>
        </p:spPr>
      </p:pic>
    </p:spTree>
    <p:extLst>
      <p:ext uri="{BB962C8B-B14F-4D97-AF65-F5344CB8AC3E}">
        <p14:creationId xmlns:p14="http://schemas.microsoft.com/office/powerpoint/2010/main" val="2931168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ACE14D2-2532-90C7-3186-A1E63855BF84}"/>
              </a:ext>
            </a:extLst>
          </p:cNvPr>
          <p:cNvSpPr/>
          <p:nvPr/>
        </p:nvSpPr>
        <p:spPr>
          <a:xfrm>
            <a:off x="507999" y="381000"/>
            <a:ext cx="3386667" cy="6019800"/>
          </a:xfrm>
          <a:prstGeom prst="roundRect">
            <a:avLst/>
          </a:prstGeom>
          <a:solidFill>
            <a:schemeClr val="bg1">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BA1EF7C-12C4-3C3F-BF89-24D1A7195E02}"/>
              </a:ext>
            </a:extLst>
          </p:cNvPr>
          <p:cNvSpPr txBox="1"/>
          <p:nvPr/>
        </p:nvSpPr>
        <p:spPr>
          <a:xfrm>
            <a:off x="706965" y="541867"/>
            <a:ext cx="2988733" cy="830997"/>
          </a:xfrm>
          <a:prstGeom prst="rect">
            <a:avLst/>
          </a:prstGeom>
          <a:noFill/>
        </p:spPr>
        <p:txBody>
          <a:bodyPr wrap="square" rtlCol="0">
            <a:spAutoFit/>
          </a:bodyPr>
          <a:lstStyle/>
          <a:p>
            <a:pPr algn="ctr"/>
            <a:r>
              <a:rPr lang="en-IN" sz="2400" dirty="0">
                <a:latin typeface="Arial Black" panose="020B0A04020102020204" pitchFamily="34" charset="0"/>
              </a:rPr>
              <a:t>Machine Learning Models</a:t>
            </a:r>
          </a:p>
        </p:txBody>
      </p:sp>
      <p:sp>
        <p:nvSpPr>
          <p:cNvPr id="5" name="Rectangle: Rounded Corners 4">
            <a:extLst>
              <a:ext uri="{FF2B5EF4-FFF2-40B4-BE49-F238E27FC236}">
                <a16:creationId xmlns:a16="http://schemas.microsoft.com/office/drawing/2014/main" id="{376309F8-5697-1105-DB81-64C130617E2D}"/>
              </a:ext>
            </a:extLst>
          </p:cNvPr>
          <p:cNvSpPr/>
          <p:nvPr/>
        </p:nvSpPr>
        <p:spPr>
          <a:xfrm>
            <a:off x="920445" y="3390900"/>
            <a:ext cx="2561771" cy="943295"/>
          </a:xfrm>
          <a:prstGeom prst="roundRect">
            <a:avLst/>
          </a:prstGeom>
          <a:solidFill>
            <a:schemeClr val="tx1">
              <a:alpha val="8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58E95C7-112A-8ADF-2E2C-8ABA7CC5141F}"/>
              </a:ext>
            </a:extLst>
          </p:cNvPr>
          <p:cNvSpPr txBox="1"/>
          <p:nvPr/>
        </p:nvSpPr>
        <p:spPr>
          <a:xfrm>
            <a:off x="812798" y="1567819"/>
            <a:ext cx="2717800" cy="3785652"/>
          </a:xfrm>
          <a:prstGeom prst="rect">
            <a:avLst/>
          </a:prstGeom>
          <a:noFill/>
        </p:spPr>
        <p:txBody>
          <a:bodyPr wrap="square" rtlCol="0">
            <a:spAutoFit/>
          </a:bodyPr>
          <a:lstStyle/>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Regression</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Creating Pipelines</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Mean Absolute Error</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Root Mean Squared Error</a:t>
            </a:r>
          </a:p>
        </p:txBody>
      </p:sp>
      <p:sp>
        <p:nvSpPr>
          <p:cNvPr id="6" name="Rectangle: Rounded Corners 5">
            <a:extLst>
              <a:ext uri="{FF2B5EF4-FFF2-40B4-BE49-F238E27FC236}">
                <a16:creationId xmlns:a16="http://schemas.microsoft.com/office/drawing/2014/main" id="{4B13BC8B-0290-C9D2-52C1-86CBDF45349F}"/>
              </a:ext>
            </a:extLst>
          </p:cNvPr>
          <p:cNvSpPr/>
          <p:nvPr/>
        </p:nvSpPr>
        <p:spPr>
          <a:xfrm>
            <a:off x="4199467" y="223959"/>
            <a:ext cx="7297058" cy="3573361"/>
          </a:xfrm>
          <a:prstGeom prst="roundRect">
            <a:avLst/>
          </a:prstGeom>
          <a:solidFill>
            <a:schemeClr val="bg1">
              <a:alpha val="8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D63927F-CB8D-EFE5-B07F-3EC421872BCA}"/>
              </a:ext>
            </a:extLst>
          </p:cNvPr>
          <p:cNvSpPr txBox="1"/>
          <p:nvPr/>
        </p:nvSpPr>
        <p:spPr>
          <a:xfrm>
            <a:off x="4536923" y="413657"/>
            <a:ext cx="6622143" cy="2677656"/>
          </a:xfrm>
          <a:prstGeom prst="rect">
            <a:avLst/>
          </a:prstGeom>
          <a:noFill/>
        </p:spPr>
        <p:txBody>
          <a:bodyPr wrap="square" rtlCol="0">
            <a:spAutoFit/>
          </a:bodyPr>
          <a:lstStyle/>
          <a:p>
            <a:r>
              <a:rPr lang="en-US" sz="2400" b="0" i="0" dirty="0">
                <a:solidFill>
                  <a:srgbClr val="374151"/>
                </a:solidFill>
                <a:effectLst/>
                <a:latin typeface="ADLaM Display" panose="02010000000000000000" pitchFamily="2" charset="0"/>
                <a:ea typeface="ADLaM Display" panose="02010000000000000000" pitchFamily="2" charset="0"/>
                <a:cs typeface="ADLaM Display" panose="02010000000000000000" pitchFamily="2" charset="0"/>
              </a:rPr>
              <a:t>The Mean Absolute Error is a metric that measures the average absolute difference between predicted values and actual values. Mathematically, it is calculated as the average of the absolute differences between the predicted and actual values for each observation.</a:t>
            </a:r>
            <a:endParaRPr lang="en-IN" sz="2400" b="1"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Picture 8">
            <a:extLst>
              <a:ext uri="{FF2B5EF4-FFF2-40B4-BE49-F238E27FC236}">
                <a16:creationId xmlns:a16="http://schemas.microsoft.com/office/drawing/2014/main" id="{6B1174C2-2A76-FCB7-4B74-15AA8642CBDC}"/>
              </a:ext>
            </a:extLst>
          </p:cNvPr>
          <p:cNvPicPr>
            <a:picLocks noChangeAspect="1"/>
          </p:cNvPicPr>
          <p:nvPr/>
        </p:nvPicPr>
        <p:blipFill>
          <a:blip r:embed="rId3"/>
          <a:stretch>
            <a:fillRect/>
          </a:stretch>
        </p:blipFill>
        <p:spPr>
          <a:xfrm>
            <a:off x="4819559" y="4077082"/>
            <a:ext cx="5731510" cy="2367261"/>
          </a:xfrm>
          <a:prstGeom prst="rect">
            <a:avLst/>
          </a:prstGeom>
        </p:spPr>
      </p:pic>
    </p:spTree>
    <p:extLst>
      <p:ext uri="{BB962C8B-B14F-4D97-AF65-F5344CB8AC3E}">
        <p14:creationId xmlns:p14="http://schemas.microsoft.com/office/powerpoint/2010/main" val="2962408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ACE14D2-2532-90C7-3186-A1E63855BF84}"/>
              </a:ext>
            </a:extLst>
          </p:cNvPr>
          <p:cNvSpPr/>
          <p:nvPr/>
        </p:nvSpPr>
        <p:spPr>
          <a:xfrm>
            <a:off x="507999" y="381000"/>
            <a:ext cx="3386667" cy="6019800"/>
          </a:xfrm>
          <a:prstGeom prst="roundRect">
            <a:avLst/>
          </a:prstGeom>
          <a:solidFill>
            <a:schemeClr val="bg1">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BA1EF7C-12C4-3C3F-BF89-24D1A7195E02}"/>
              </a:ext>
            </a:extLst>
          </p:cNvPr>
          <p:cNvSpPr txBox="1"/>
          <p:nvPr/>
        </p:nvSpPr>
        <p:spPr>
          <a:xfrm>
            <a:off x="706965" y="541867"/>
            <a:ext cx="2988733" cy="830997"/>
          </a:xfrm>
          <a:prstGeom prst="rect">
            <a:avLst/>
          </a:prstGeom>
          <a:noFill/>
        </p:spPr>
        <p:txBody>
          <a:bodyPr wrap="square" rtlCol="0">
            <a:spAutoFit/>
          </a:bodyPr>
          <a:lstStyle/>
          <a:p>
            <a:pPr algn="ctr"/>
            <a:r>
              <a:rPr lang="en-IN" sz="2400" dirty="0">
                <a:latin typeface="Arial Black" panose="020B0A04020102020204" pitchFamily="34" charset="0"/>
              </a:rPr>
              <a:t>Machine Learning Models</a:t>
            </a:r>
          </a:p>
        </p:txBody>
      </p:sp>
      <p:sp>
        <p:nvSpPr>
          <p:cNvPr id="5" name="Rectangle: Rounded Corners 4">
            <a:extLst>
              <a:ext uri="{FF2B5EF4-FFF2-40B4-BE49-F238E27FC236}">
                <a16:creationId xmlns:a16="http://schemas.microsoft.com/office/drawing/2014/main" id="{376309F8-5697-1105-DB81-64C130617E2D}"/>
              </a:ext>
            </a:extLst>
          </p:cNvPr>
          <p:cNvSpPr/>
          <p:nvPr/>
        </p:nvSpPr>
        <p:spPr>
          <a:xfrm>
            <a:off x="920444" y="4494850"/>
            <a:ext cx="2561771" cy="943295"/>
          </a:xfrm>
          <a:prstGeom prst="roundRect">
            <a:avLst/>
          </a:prstGeom>
          <a:solidFill>
            <a:schemeClr val="tx1">
              <a:alpha val="8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58E95C7-112A-8ADF-2E2C-8ABA7CC5141F}"/>
              </a:ext>
            </a:extLst>
          </p:cNvPr>
          <p:cNvSpPr txBox="1"/>
          <p:nvPr/>
        </p:nvSpPr>
        <p:spPr>
          <a:xfrm>
            <a:off x="842430" y="1633133"/>
            <a:ext cx="2717800" cy="3785652"/>
          </a:xfrm>
          <a:prstGeom prst="rect">
            <a:avLst/>
          </a:prstGeom>
          <a:noFill/>
        </p:spPr>
        <p:txBody>
          <a:bodyPr wrap="square" rtlCol="0">
            <a:spAutoFit/>
          </a:bodyPr>
          <a:lstStyle/>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Regression</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Creating Pipelines</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latin typeface="ADLaM Display" panose="02010000000000000000" pitchFamily="2" charset="0"/>
                <a:ea typeface="ADLaM Display" panose="02010000000000000000" pitchFamily="2" charset="0"/>
                <a:cs typeface="ADLaM Display" panose="02010000000000000000" pitchFamily="2" charset="0"/>
              </a:rPr>
              <a:t>Mean Absolute Error</a:t>
            </a:r>
          </a:p>
          <a:p>
            <a:pPr algn="ct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IN"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Root Mean Squared Error</a:t>
            </a:r>
          </a:p>
        </p:txBody>
      </p:sp>
      <p:sp>
        <p:nvSpPr>
          <p:cNvPr id="6" name="Rectangle: Rounded Corners 5">
            <a:extLst>
              <a:ext uri="{FF2B5EF4-FFF2-40B4-BE49-F238E27FC236}">
                <a16:creationId xmlns:a16="http://schemas.microsoft.com/office/drawing/2014/main" id="{4B13BC8B-0290-C9D2-52C1-86CBDF45349F}"/>
              </a:ext>
            </a:extLst>
          </p:cNvPr>
          <p:cNvSpPr/>
          <p:nvPr/>
        </p:nvSpPr>
        <p:spPr>
          <a:xfrm>
            <a:off x="4199467" y="223959"/>
            <a:ext cx="7297058" cy="3573361"/>
          </a:xfrm>
          <a:prstGeom prst="roundRect">
            <a:avLst/>
          </a:prstGeom>
          <a:solidFill>
            <a:schemeClr val="bg1">
              <a:alpha val="8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D63927F-CB8D-EFE5-B07F-3EC421872BCA}"/>
              </a:ext>
            </a:extLst>
          </p:cNvPr>
          <p:cNvSpPr txBox="1"/>
          <p:nvPr/>
        </p:nvSpPr>
        <p:spPr>
          <a:xfrm>
            <a:off x="4536923" y="413657"/>
            <a:ext cx="6622143" cy="3046988"/>
          </a:xfrm>
          <a:prstGeom prst="rect">
            <a:avLst/>
          </a:prstGeom>
          <a:noFill/>
        </p:spPr>
        <p:txBody>
          <a:bodyPr wrap="square" rtlCol="0">
            <a:spAutoFit/>
          </a:bodyPr>
          <a:lstStyle/>
          <a:p>
            <a:r>
              <a:rPr lang="en-US" sz="2400" b="0" i="0" dirty="0">
                <a:solidFill>
                  <a:srgbClr val="374151"/>
                </a:solidFill>
                <a:effectLst/>
                <a:latin typeface="ADLaM Display" panose="02010000000000000000" pitchFamily="2" charset="0"/>
                <a:ea typeface="ADLaM Display" panose="02010000000000000000" pitchFamily="2" charset="0"/>
                <a:cs typeface="ADLaM Display" panose="02010000000000000000" pitchFamily="2" charset="0"/>
              </a:rPr>
              <a:t>RMSE provides a measure of the average magnitude of errors between predicted and actual diamond prices. A lower RMSE indicates better model performance. In diamond price analysis, where the goal is to predict a continuous variable (price), RMSE helps assess the overall accuracy of regression models.</a:t>
            </a:r>
            <a:endParaRPr lang="en-IN" sz="2400" b="1"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Picture 8">
            <a:extLst>
              <a:ext uri="{FF2B5EF4-FFF2-40B4-BE49-F238E27FC236}">
                <a16:creationId xmlns:a16="http://schemas.microsoft.com/office/drawing/2014/main" id="{6B1174C2-2A76-FCB7-4B74-15AA8642CBDC}"/>
              </a:ext>
            </a:extLst>
          </p:cNvPr>
          <p:cNvPicPr>
            <a:picLocks noChangeAspect="1"/>
          </p:cNvPicPr>
          <p:nvPr/>
        </p:nvPicPr>
        <p:blipFill>
          <a:blip r:embed="rId3"/>
          <a:stretch>
            <a:fillRect/>
          </a:stretch>
        </p:blipFill>
        <p:spPr>
          <a:xfrm>
            <a:off x="4819559" y="4077082"/>
            <a:ext cx="5731510" cy="2367261"/>
          </a:xfrm>
          <a:prstGeom prst="rect">
            <a:avLst/>
          </a:prstGeom>
        </p:spPr>
      </p:pic>
    </p:spTree>
    <p:extLst>
      <p:ext uri="{BB962C8B-B14F-4D97-AF65-F5344CB8AC3E}">
        <p14:creationId xmlns:p14="http://schemas.microsoft.com/office/powerpoint/2010/main" val="2561217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35289D-CC0E-E3AF-E15B-C11423E9431D}"/>
              </a:ext>
            </a:extLst>
          </p:cNvPr>
          <p:cNvSpPr/>
          <p:nvPr/>
        </p:nvSpPr>
        <p:spPr>
          <a:xfrm>
            <a:off x="740229" y="457200"/>
            <a:ext cx="3722914" cy="849086"/>
          </a:xfrm>
          <a:prstGeom prst="rect">
            <a:avLst/>
          </a:prstGeom>
          <a:solidFill>
            <a:schemeClr val="accent4">
              <a:lumMod val="40000"/>
              <a:lumOff val="60000"/>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9078471-E126-BE38-B2A0-F5B6D7549F55}"/>
              </a:ext>
            </a:extLst>
          </p:cNvPr>
          <p:cNvSpPr txBox="1"/>
          <p:nvPr/>
        </p:nvSpPr>
        <p:spPr>
          <a:xfrm>
            <a:off x="849086" y="558577"/>
            <a:ext cx="3962400" cy="646331"/>
          </a:xfrm>
          <a:prstGeom prst="rect">
            <a:avLst/>
          </a:prstGeom>
          <a:noFill/>
        </p:spPr>
        <p:txBody>
          <a:bodyPr wrap="square" rtlCol="0">
            <a:spAutoFit/>
          </a:bodyPr>
          <a:lstStyle/>
          <a:p>
            <a:r>
              <a:rPr lang="en-IN" sz="3600" dirty="0">
                <a:latin typeface="Arial Black" panose="020B0A04020102020204" pitchFamily="34" charset="0"/>
              </a:rPr>
              <a:t>Final Output</a:t>
            </a:r>
          </a:p>
        </p:txBody>
      </p:sp>
      <p:pic>
        <p:nvPicPr>
          <p:cNvPr id="5" name="Picture 4">
            <a:extLst>
              <a:ext uri="{FF2B5EF4-FFF2-40B4-BE49-F238E27FC236}">
                <a16:creationId xmlns:a16="http://schemas.microsoft.com/office/drawing/2014/main" id="{522BC55B-480A-5864-64B2-CDE5A1926E6E}"/>
              </a:ext>
            </a:extLst>
          </p:cNvPr>
          <p:cNvPicPr>
            <a:picLocks noChangeAspect="1"/>
          </p:cNvPicPr>
          <p:nvPr/>
        </p:nvPicPr>
        <p:blipFill>
          <a:blip r:embed="rId3"/>
          <a:stretch>
            <a:fillRect/>
          </a:stretch>
        </p:blipFill>
        <p:spPr>
          <a:xfrm>
            <a:off x="2296887" y="1407663"/>
            <a:ext cx="7086600" cy="3337924"/>
          </a:xfrm>
          <a:prstGeom prst="rect">
            <a:avLst/>
          </a:prstGeom>
        </p:spPr>
      </p:pic>
      <p:sp>
        <p:nvSpPr>
          <p:cNvPr id="7" name="Rectangle: Rounded Corners 6">
            <a:extLst>
              <a:ext uri="{FF2B5EF4-FFF2-40B4-BE49-F238E27FC236}">
                <a16:creationId xmlns:a16="http://schemas.microsoft.com/office/drawing/2014/main" id="{9AC4D4FE-22B5-670A-FD1E-B9DC4745B527}"/>
              </a:ext>
            </a:extLst>
          </p:cNvPr>
          <p:cNvSpPr/>
          <p:nvPr/>
        </p:nvSpPr>
        <p:spPr>
          <a:xfrm>
            <a:off x="522514" y="4745587"/>
            <a:ext cx="10972800" cy="1927356"/>
          </a:xfrm>
          <a:prstGeom prst="roundRect">
            <a:avLst/>
          </a:prstGeom>
          <a:solidFill>
            <a:schemeClr val="bg1">
              <a:lumMod val="95000"/>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F58414D-8E4E-B6BA-DF2A-C10149CB6756}"/>
              </a:ext>
            </a:extLst>
          </p:cNvPr>
          <p:cNvSpPr txBox="1"/>
          <p:nvPr/>
        </p:nvSpPr>
        <p:spPr>
          <a:xfrm>
            <a:off x="740229" y="4745587"/>
            <a:ext cx="10972800" cy="2145396"/>
          </a:xfrm>
          <a:prstGeom prst="rect">
            <a:avLst/>
          </a:prstGeom>
          <a:noFill/>
        </p:spPr>
        <p:txBody>
          <a:bodyPr wrap="square" rtlCol="0">
            <a:spAutoFit/>
          </a:bodyPr>
          <a:lstStyle/>
          <a:p>
            <a:pPr>
              <a:lnSpc>
                <a:spcPct val="107000"/>
              </a:lnSpc>
              <a:tabLst>
                <a:tab pos="4813300" algn="l"/>
              </a:tabLst>
            </a:pPr>
            <a:r>
              <a:rPr lang="en-IN" sz="1800" kern="100" dirty="0">
                <a:effectLst/>
                <a:latin typeface="Times New Roman" panose="02020603050405020304" pitchFamily="18" charset="0"/>
                <a:ea typeface="Calibri" panose="020F0502020204030204" pitchFamily="34" charset="0"/>
              </a:rPr>
              <a:t>This code prompts the user to input values for carat size, cut type, and size. It then creates a feature array based on the user input and uses the trained Random Forest Regressor (model) to predict the diamond's price. imports the RandomForestRegressor class from scikit-learn, creates an instance of the model, and then trains it on the training data (</a:t>
            </a:r>
            <a:r>
              <a:rPr lang="en-IN" sz="1800" kern="100" dirty="0" err="1">
                <a:effectLst/>
                <a:latin typeface="Times New Roman" panose="02020603050405020304" pitchFamily="18" charset="0"/>
                <a:ea typeface="Calibri" panose="020F0502020204030204" pitchFamily="34" charset="0"/>
              </a:rPr>
              <a:t>xtrain</a:t>
            </a:r>
            <a:r>
              <a:rPr lang="en-IN" sz="1800" kern="100" dirty="0">
                <a:effectLst/>
                <a:latin typeface="Times New Roman" panose="02020603050405020304" pitchFamily="18" charset="0"/>
                <a:ea typeface="Calibri" panose="020F0502020204030204" pitchFamily="34" charset="0"/>
              </a:rPr>
              <a:t> and </a:t>
            </a:r>
            <a:r>
              <a:rPr lang="en-IN" sz="1800" kern="100" dirty="0" err="1">
                <a:effectLst/>
                <a:latin typeface="Times New Roman" panose="02020603050405020304" pitchFamily="18" charset="0"/>
                <a:ea typeface="Calibri" panose="020F0502020204030204" pitchFamily="34" charset="0"/>
              </a:rPr>
              <a:t>ytrain</a:t>
            </a:r>
            <a:r>
              <a:rPr lang="en-IN" sz="1800" kern="100" dirty="0">
                <a:effectLst/>
                <a:latin typeface="Times New Roman" panose="02020603050405020304" pitchFamily="18" charset="0"/>
                <a:ea typeface="Calibri" panose="020F0502020204030204" pitchFamily="34" charset="0"/>
              </a:rPr>
              <a:t>).</a:t>
            </a:r>
            <a:endParaRPr lang="en-IN" sz="1800" dirty="0">
              <a:effectLst/>
              <a:latin typeface="Arial" panose="020B0604020202020204" pitchFamily="34" charset="0"/>
              <a:ea typeface="Arial" panose="020B0604020202020204" pitchFamily="34" charset="0"/>
            </a:endParaRPr>
          </a:p>
          <a:p>
            <a:pPr>
              <a:lnSpc>
                <a:spcPct val="107000"/>
              </a:lnSpc>
              <a:tabLst>
                <a:tab pos="4813300" algn="l"/>
              </a:tabLst>
            </a:pPr>
            <a:r>
              <a:rPr lang="en-IN" sz="1800" kern="100" dirty="0">
                <a:effectLst/>
                <a:latin typeface="Times New Roman" panose="02020603050405020304" pitchFamily="18" charset="0"/>
                <a:ea typeface="Calibri" panose="020F0502020204030204" pitchFamily="34" charset="0"/>
              </a:rPr>
              <a:t>After running this code, the model variable now contains a trained Random Forest Regressor, and you can use it to make predictions on new data or evaluate its performance.</a:t>
            </a:r>
            <a:endParaRPr lang="en-IN" sz="1800" dirty="0">
              <a:effectLst/>
              <a:latin typeface="Arial" panose="020B0604020202020204" pitchFamily="34" charset="0"/>
              <a:ea typeface="Arial" panose="020B0604020202020204" pitchFamily="34" charset="0"/>
            </a:endParaRPr>
          </a:p>
          <a:p>
            <a:pPr>
              <a:lnSpc>
                <a:spcPct val="107000"/>
              </a:lnSpc>
              <a:spcAft>
                <a:spcPts val="800"/>
              </a:spcAft>
            </a:pPr>
            <a:endParaRPr lang="en-IN" sz="1800" dirty="0">
              <a:solidFill>
                <a:schemeClr val="bg1"/>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607606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35289D-CC0E-E3AF-E15B-C11423E9431D}"/>
              </a:ext>
            </a:extLst>
          </p:cNvPr>
          <p:cNvSpPr/>
          <p:nvPr/>
        </p:nvSpPr>
        <p:spPr>
          <a:xfrm>
            <a:off x="740229" y="457200"/>
            <a:ext cx="3722914" cy="849086"/>
          </a:xfrm>
          <a:prstGeom prst="rect">
            <a:avLst/>
          </a:prstGeom>
          <a:solidFill>
            <a:schemeClr val="accent4">
              <a:lumMod val="40000"/>
              <a:lumOff val="60000"/>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9078471-E126-BE38-B2A0-F5B6D7549F55}"/>
              </a:ext>
            </a:extLst>
          </p:cNvPr>
          <p:cNvSpPr txBox="1"/>
          <p:nvPr/>
        </p:nvSpPr>
        <p:spPr>
          <a:xfrm>
            <a:off x="849086" y="558577"/>
            <a:ext cx="3962400" cy="646331"/>
          </a:xfrm>
          <a:prstGeom prst="rect">
            <a:avLst/>
          </a:prstGeom>
          <a:noFill/>
        </p:spPr>
        <p:txBody>
          <a:bodyPr wrap="square" rtlCol="0">
            <a:spAutoFit/>
          </a:bodyPr>
          <a:lstStyle/>
          <a:p>
            <a:r>
              <a:rPr lang="en-IN" sz="3600" dirty="0">
                <a:latin typeface="Arial Black" panose="020B0A04020102020204" pitchFamily="34" charset="0"/>
              </a:rPr>
              <a:t>Final Output</a:t>
            </a:r>
          </a:p>
        </p:txBody>
      </p:sp>
      <p:pic>
        <p:nvPicPr>
          <p:cNvPr id="5" name="Picture 4">
            <a:extLst>
              <a:ext uri="{FF2B5EF4-FFF2-40B4-BE49-F238E27FC236}">
                <a16:creationId xmlns:a16="http://schemas.microsoft.com/office/drawing/2014/main" id="{522BC55B-480A-5864-64B2-CDE5A1926E6E}"/>
              </a:ext>
            </a:extLst>
          </p:cNvPr>
          <p:cNvPicPr>
            <a:picLocks noChangeAspect="1"/>
          </p:cNvPicPr>
          <p:nvPr/>
        </p:nvPicPr>
        <p:blipFill>
          <a:blip r:embed="rId3"/>
          <a:stretch>
            <a:fillRect/>
          </a:stretch>
        </p:blipFill>
        <p:spPr>
          <a:xfrm>
            <a:off x="2296887" y="1407663"/>
            <a:ext cx="7086600" cy="4891760"/>
          </a:xfrm>
          <a:prstGeom prst="rect">
            <a:avLst/>
          </a:prstGeom>
        </p:spPr>
      </p:pic>
      <p:cxnSp>
        <p:nvCxnSpPr>
          <p:cNvPr id="10" name="Straight Arrow Connector 9">
            <a:extLst>
              <a:ext uri="{FF2B5EF4-FFF2-40B4-BE49-F238E27FC236}">
                <a16:creationId xmlns:a16="http://schemas.microsoft.com/office/drawing/2014/main" id="{C455B24C-DFDD-39B3-513D-BA2B3CD35272}"/>
              </a:ext>
            </a:extLst>
          </p:cNvPr>
          <p:cNvCxnSpPr>
            <a:cxnSpLocks/>
          </p:cNvCxnSpPr>
          <p:nvPr/>
        </p:nvCxnSpPr>
        <p:spPr>
          <a:xfrm flipH="1">
            <a:off x="4267200" y="4746171"/>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0AA8D8D7-5520-03FA-8430-79064C9F4CD6}"/>
              </a:ext>
            </a:extLst>
          </p:cNvPr>
          <p:cNvCxnSpPr>
            <a:cxnSpLocks/>
          </p:cNvCxnSpPr>
          <p:nvPr/>
        </p:nvCxnSpPr>
        <p:spPr>
          <a:xfrm flipH="1">
            <a:off x="7750629" y="5148943"/>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854C2EA-B6BD-F4E9-0BB2-D980ED988543}"/>
              </a:ext>
            </a:extLst>
          </p:cNvPr>
          <p:cNvCxnSpPr>
            <a:cxnSpLocks/>
          </p:cNvCxnSpPr>
          <p:nvPr/>
        </p:nvCxnSpPr>
        <p:spPr>
          <a:xfrm flipH="1">
            <a:off x="3897086" y="5497286"/>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9078F87-D3D2-8A83-2800-EAD9830C5C03}"/>
              </a:ext>
            </a:extLst>
          </p:cNvPr>
          <p:cNvCxnSpPr>
            <a:cxnSpLocks/>
          </p:cNvCxnSpPr>
          <p:nvPr/>
        </p:nvCxnSpPr>
        <p:spPr>
          <a:xfrm flipH="1">
            <a:off x="6553200" y="5878286"/>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4033738-C24A-AAA2-BB06-95332330421C}"/>
              </a:ext>
            </a:extLst>
          </p:cNvPr>
          <p:cNvSpPr txBox="1"/>
          <p:nvPr/>
        </p:nvSpPr>
        <p:spPr>
          <a:xfrm>
            <a:off x="4669972" y="4347588"/>
            <a:ext cx="2492829" cy="369332"/>
          </a:xfrm>
          <a:prstGeom prst="rect">
            <a:avLst/>
          </a:prstGeom>
          <a:noFill/>
        </p:spPr>
        <p:txBody>
          <a:bodyPr wrap="square" rtlCol="0">
            <a:spAutoFit/>
          </a:bodyPr>
          <a:lstStyle/>
          <a:p>
            <a:r>
              <a:rPr lang="en-IN" dirty="0"/>
              <a:t>Inserting the carat size</a:t>
            </a:r>
          </a:p>
        </p:txBody>
      </p:sp>
      <p:sp>
        <p:nvSpPr>
          <p:cNvPr id="18" name="TextBox 17">
            <a:extLst>
              <a:ext uri="{FF2B5EF4-FFF2-40B4-BE49-F238E27FC236}">
                <a16:creationId xmlns:a16="http://schemas.microsoft.com/office/drawing/2014/main" id="{A49E255D-D647-EB19-FE39-5F826930D2CC}"/>
              </a:ext>
            </a:extLst>
          </p:cNvPr>
          <p:cNvSpPr txBox="1"/>
          <p:nvPr/>
        </p:nvSpPr>
        <p:spPr>
          <a:xfrm>
            <a:off x="7848600" y="4502612"/>
            <a:ext cx="1393372" cy="646331"/>
          </a:xfrm>
          <a:prstGeom prst="rect">
            <a:avLst/>
          </a:prstGeom>
          <a:noFill/>
        </p:spPr>
        <p:txBody>
          <a:bodyPr wrap="square" rtlCol="0">
            <a:spAutoFit/>
          </a:bodyPr>
          <a:lstStyle/>
          <a:p>
            <a:r>
              <a:rPr lang="en-IN" dirty="0"/>
              <a:t>Inserting the Cut Type</a:t>
            </a:r>
          </a:p>
        </p:txBody>
      </p:sp>
      <p:sp>
        <p:nvSpPr>
          <p:cNvPr id="19" name="TextBox 18">
            <a:extLst>
              <a:ext uri="{FF2B5EF4-FFF2-40B4-BE49-F238E27FC236}">
                <a16:creationId xmlns:a16="http://schemas.microsoft.com/office/drawing/2014/main" id="{4CA71DB3-B6F4-932F-17D1-58A061112ED9}"/>
              </a:ext>
            </a:extLst>
          </p:cNvPr>
          <p:cNvSpPr txBox="1"/>
          <p:nvPr/>
        </p:nvSpPr>
        <p:spPr>
          <a:xfrm>
            <a:off x="5840187" y="5273600"/>
            <a:ext cx="2999013" cy="369332"/>
          </a:xfrm>
          <a:prstGeom prst="rect">
            <a:avLst/>
          </a:prstGeom>
          <a:noFill/>
        </p:spPr>
        <p:txBody>
          <a:bodyPr wrap="square" rtlCol="0">
            <a:spAutoFit/>
          </a:bodyPr>
          <a:lstStyle/>
          <a:p>
            <a:r>
              <a:rPr lang="en-IN" dirty="0"/>
              <a:t>Entering the size (h*w*d)</a:t>
            </a:r>
          </a:p>
        </p:txBody>
      </p:sp>
      <p:sp>
        <p:nvSpPr>
          <p:cNvPr id="20" name="TextBox 19">
            <a:extLst>
              <a:ext uri="{FF2B5EF4-FFF2-40B4-BE49-F238E27FC236}">
                <a16:creationId xmlns:a16="http://schemas.microsoft.com/office/drawing/2014/main" id="{0CE0F007-1843-ED7C-46FC-4D37F52BC025}"/>
              </a:ext>
            </a:extLst>
          </p:cNvPr>
          <p:cNvSpPr txBox="1"/>
          <p:nvPr/>
        </p:nvSpPr>
        <p:spPr>
          <a:xfrm>
            <a:off x="7021288" y="5559643"/>
            <a:ext cx="1970313" cy="369332"/>
          </a:xfrm>
          <a:prstGeom prst="rect">
            <a:avLst/>
          </a:prstGeom>
          <a:noFill/>
        </p:spPr>
        <p:txBody>
          <a:bodyPr wrap="square" rtlCol="0">
            <a:spAutoFit/>
          </a:bodyPr>
          <a:lstStyle/>
          <a:p>
            <a:r>
              <a:rPr lang="en-IN" dirty="0"/>
              <a:t>Final Output (in $)</a:t>
            </a:r>
          </a:p>
        </p:txBody>
      </p:sp>
    </p:spTree>
    <p:extLst>
      <p:ext uri="{BB962C8B-B14F-4D97-AF65-F5344CB8AC3E}">
        <p14:creationId xmlns:p14="http://schemas.microsoft.com/office/powerpoint/2010/main" val="4169661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238F49-3EF7-2BFE-825F-5961747796F1}"/>
              </a:ext>
            </a:extLst>
          </p:cNvPr>
          <p:cNvSpPr txBox="1"/>
          <p:nvPr/>
        </p:nvSpPr>
        <p:spPr>
          <a:xfrm>
            <a:off x="2155372" y="261257"/>
            <a:ext cx="8545286" cy="1015663"/>
          </a:xfrm>
          <a:prstGeom prst="rect">
            <a:avLst/>
          </a:prstGeom>
          <a:noFill/>
        </p:spPr>
        <p:txBody>
          <a:bodyPr wrap="square" rtlCol="0">
            <a:spAutoFit/>
          </a:bodyPr>
          <a:lstStyle/>
          <a:p>
            <a:r>
              <a:rPr lang="en-IN" sz="6000" dirty="0">
                <a:solidFill>
                  <a:schemeClr val="bg1"/>
                </a:solidFill>
                <a:latin typeface="Arial" panose="020B0604020202020204" pitchFamily="34" charset="0"/>
                <a:cs typeface="Arial" panose="020B0604020202020204" pitchFamily="34" charset="0"/>
              </a:rPr>
              <a:t>Future Enhancement</a:t>
            </a:r>
          </a:p>
        </p:txBody>
      </p:sp>
      <p:sp>
        <p:nvSpPr>
          <p:cNvPr id="3" name="Rectangle: Rounded Corners 2">
            <a:extLst>
              <a:ext uri="{FF2B5EF4-FFF2-40B4-BE49-F238E27FC236}">
                <a16:creationId xmlns:a16="http://schemas.microsoft.com/office/drawing/2014/main" id="{5F323A1A-C1B2-ACFB-100C-663C030AA9EF}"/>
              </a:ext>
            </a:extLst>
          </p:cNvPr>
          <p:cNvSpPr/>
          <p:nvPr/>
        </p:nvSpPr>
        <p:spPr>
          <a:xfrm>
            <a:off x="576943" y="1276919"/>
            <a:ext cx="10820400" cy="5232737"/>
          </a:xfrm>
          <a:prstGeom prst="roundRect">
            <a:avLst/>
          </a:prstGeom>
          <a:solidFill>
            <a:schemeClr val="bg1">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3C0E382-E6BB-01B8-AF45-8815DDCDE96F}"/>
              </a:ext>
            </a:extLst>
          </p:cNvPr>
          <p:cNvSpPr txBox="1"/>
          <p:nvPr/>
        </p:nvSpPr>
        <p:spPr>
          <a:xfrm>
            <a:off x="1273628" y="1450530"/>
            <a:ext cx="9427029" cy="5784917"/>
          </a:xfrm>
          <a:prstGeom prst="rect">
            <a:avLst/>
          </a:prstGeom>
          <a:noFill/>
        </p:spPr>
        <p:txBody>
          <a:bodyPr wrap="square" rtlCol="0">
            <a:spAutoFit/>
          </a:bodyPr>
          <a:lstStyle/>
          <a:p>
            <a:pPr marL="285750" indent="-285750">
              <a:lnSpc>
                <a:spcPct val="107000"/>
              </a:lnSpc>
              <a:buFont typeface="Wingdings" panose="05000000000000000000" pitchFamily="2" charset="2"/>
              <a:buChar char="Ø"/>
            </a:pPr>
            <a:r>
              <a:rPr lang="en-IN" sz="2000" b="1" kern="100" dirty="0">
                <a:effectLst/>
                <a:latin typeface="ADLaM Display" panose="02010000000000000000" pitchFamily="2" charset="0"/>
                <a:ea typeface="ADLaM Display" panose="02010000000000000000" pitchFamily="2" charset="0"/>
                <a:cs typeface="ADLaM Display" panose="02010000000000000000" pitchFamily="2" charset="0"/>
              </a:rPr>
              <a:t>The working of the diamond price prediction project and improve its capabilities, but there might be future enhancement as well.</a:t>
            </a:r>
            <a:r>
              <a:rPr lang="en-IN" sz="2000" b="1" dirty="0">
                <a:latin typeface="ADLaM Display" panose="02010000000000000000" pitchFamily="2" charset="0"/>
                <a:ea typeface="ADLaM Display" panose="02010000000000000000" pitchFamily="2" charset="0"/>
                <a:cs typeface="ADLaM Display" panose="02010000000000000000" pitchFamily="2" charset="0"/>
              </a:rPr>
              <a:t> </a:t>
            </a:r>
            <a:r>
              <a:rPr lang="en-IN" sz="2000" b="1" kern="100" dirty="0">
                <a:effectLst/>
                <a:latin typeface="ADLaM Display" panose="02010000000000000000" pitchFamily="2" charset="0"/>
                <a:ea typeface="ADLaM Display" panose="02010000000000000000" pitchFamily="2" charset="0"/>
                <a:cs typeface="ADLaM Display" panose="02010000000000000000" pitchFamily="2" charset="0"/>
              </a:rPr>
              <a:t>That might give you accurate price as well as knowledge about future technology</a:t>
            </a:r>
          </a:p>
          <a:p>
            <a:pPr marL="285750" indent="-285750">
              <a:lnSpc>
                <a:spcPct val="107000"/>
              </a:lnSpc>
              <a:buFont typeface="Wingdings" panose="05000000000000000000" pitchFamily="2" charset="2"/>
              <a:buChar char="Ø"/>
            </a:pPr>
            <a:endParaRPr lang="en-IN" sz="2000" b="1" kern="100"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lnSpc>
                <a:spcPct val="107000"/>
              </a:lnSpc>
              <a:buFont typeface="Wingdings" panose="05000000000000000000" pitchFamily="2" charset="2"/>
              <a:buChar char="Ø"/>
            </a:pPr>
            <a:r>
              <a:rPr lang="en-IN" sz="2000" b="1" kern="100" dirty="0">
                <a:effectLst/>
                <a:latin typeface="ADLaM Display" panose="02010000000000000000" pitchFamily="2" charset="0"/>
                <a:ea typeface="ADLaM Display" panose="02010000000000000000" pitchFamily="2" charset="0"/>
                <a:cs typeface="ADLaM Display" panose="02010000000000000000" pitchFamily="2" charset="0"/>
              </a:rPr>
              <a:t>Improve the user interface for input collection, providing users with clear instructions and feedback. Consider incorporating user feedback mechanisms to continually refine </a:t>
            </a:r>
          </a:p>
          <a:p>
            <a:pPr marL="285750" indent="-285750">
              <a:lnSpc>
                <a:spcPct val="107000"/>
              </a:lnSpc>
              <a:buFont typeface="Wingdings" panose="05000000000000000000" pitchFamily="2" charset="2"/>
              <a:buChar char="Ø"/>
            </a:pPr>
            <a:endParaRPr lang="en-IN" sz="2000" b="1" kern="100"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lnSpc>
                <a:spcPct val="107000"/>
              </a:lnSpc>
              <a:buFont typeface="Wingdings" panose="05000000000000000000" pitchFamily="2" charset="2"/>
              <a:buChar char="Ø"/>
            </a:pPr>
            <a:r>
              <a:rPr lang="en-US" sz="2000" b="1" i="0" dirty="0">
                <a:effectLst/>
                <a:latin typeface="ADLaM Display" panose="02010000000000000000" pitchFamily="2" charset="0"/>
                <a:ea typeface="ADLaM Display" panose="02010000000000000000" pitchFamily="2" charset="0"/>
                <a:cs typeface="ADLaM Display" panose="02010000000000000000" pitchFamily="2" charset="0"/>
              </a:rPr>
              <a:t>Consider exploring more advanced regression models or neural network architectures to capture complex relationships in the data.</a:t>
            </a:r>
            <a:endParaRPr lang="en-IN" sz="2000" b="1" i="0" kern="100" dirty="0">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lnSpc>
                <a:spcPct val="107000"/>
              </a:lnSpc>
              <a:buFont typeface="Wingdings" panose="05000000000000000000" pitchFamily="2" charset="2"/>
              <a:buChar char="Ø"/>
            </a:pPr>
            <a:endParaRPr lang="en-IN" sz="2000" b="1" kern="100"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lgn="l">
              <a:buFont typeface="Wingdings" panose="05000000000000000000" pitchFamily="2" charset="2"/>
              <a:buChar char="Ø"/>
            </a:pPr>
            <a:r>
              <a:rPr lang="en-US" sz="2000" b="1" i="0" dirty="0">
                <a:effectLst/>
                <a:latin typeface="ADLaM Display" panose="02010000000000000000" pitchFamily="2" charset="0"/>
                <a:ea typeface="ADLaM Display" panose="02010000000000000000" pitchFamily="2" charset="0"/>
                <a:cs typeface="ADLaM Display" panose="02010000000000000000" pitchFamily="2" charset="0"/>
              </a:rPr>
              <a:t>might derive new features from existing ones or incorporate external data sources. Investigate</a:t>
            </a:r>
            <a:r>
              <a:rPr lang="en-US" sz="2000" b="1" dirty="0">
                <a:latin typeface="ADLaM Display" panose="02010000000000000000" pitchFamily="2" charset="0"/>
                <a:ea typeface="ADLaM Display" panose="02010000000000000000" pitchFamily="2" charset="0"/>
                <a:cs typeface="ADLaM Display" panose="02010000000000000000" pitchFamily="2" charset="0"/>
              </a:rPr>
              <a:t> </a:t>
            </a:r>
            <a:r>
              <a:rPr lang="en-US" sz="2000" b="1" i="0" dirty="0">
                <a:effectLst/>
                <a:latin typeface="ADLaM Display" panose="02010000000000000000" pitchFamily="2" charset="0"/>
                <a:ea typeface="ADLaM Display" panose="02010000000000000000" pitchFamily="2" charset="0"/>
                <a:cs typeface="ADLaM Display" panose="02010000000000000000" pitchFamily="2" charset="0"/>
              </a:rPr>
              <a:t>Interactions between features and assess their impact on the model's performance.</a:t>
            </a:r>
          </a:p>
          <a:p>
            <a:pPr>
              <a:lnSpc>
                <a:spcPct val="107000"/>
              </a:lnSpc>
            </a:pPr>
            <a:endParaRPr lang="en-IN" sz="1800" dirty="0">
              <a:effectLst/>
              <a:latin typeface="Arial" panose="020B0604020202020204" pitchFamily="34" charset="0"/>
              <a:ea typeface="Arial" panose="020B0604020202020204" pitchFamily="34" charset="0"/>
            </a:endParaRPr>
          </a:p>
          <a:p>
            <a:pPr>
              <a:lnSpc>
                <a:spcPct val="107000"/>
              </a:lnSpc>
            </a:pPr>
            <a:r>
              <a:rPr lang="en-IN" sz="1800" b="1" kern="100" dirty="0">
                <a:effectLst/>
                <a:latin typeface="Arial" panose="020B0604020202020204" pitchFamily="34" charset="0"/>
                <a:ea typeface="Calibri" panose="020F0502020204030204" pitchFamily="34" charset="0"/>
              </a:rPr>
              <a:t> </a:t>
            </a:r>
            <a:endParaRPr lang="en-IN" sz="1800" dirty="0">
              <a:effectLst/>
              <a:latin typeface="Arial" panose="020B0604020202020204" pitchFamily="34" charset="0"/>
              <a:ea typeface="Arial" panose="020B0604020202020204" pitchFamily="34" charset="0"/>
            </a:endParaRPr>
          </a:p>
          <a:p>
            <a:pPr marL="285750" indent="-285750">
              <a:buFont typeface="Wingdings" panose="05000000000000000000" pitchFamily="2" charset="2"/>
              <a:buChar char="Ø"/>
            </a:pPr>
            <a:endParaRPr lang="en-IN" i="1" kern="100" dirty="0">
              <a:solidFill>
                <a:srgbClr val="0F0F0F"/>
              </a:solidFill>
              <a:latin typeface="Times New Roman" panose="020206030504050203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val="1988129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238F49-3EF7-2BFE-825F-5961747796F1}"/>
              </a:ext>
            </a:extLst>
          </p:cNvPr>
          <p:cNvSpPr txBox="1"/>
          <p:nvPr/>
        </p:nvSpPr>
        <p:spPr>
          <a:xfrm>
            <a:off x="4158342" y="261257"/>
            <a:ext cx="4082143" cy="1015663"/>
          </a:xfrm>
          <a:prstGeom prst="rect">
            <a:avLst/>
          </a:prstGeom>
          <a:noFill/>
        </p:spPr>
        <p:txBody>
          <a:bodyPr wrap="square" rtlCol="0">
            <a:spAutoFit/>
          </a:bodyPr>
          <a:lstStyle/>
          <a:p>
            <a:r>
              <a:rPr lang="en-IN" sz="6000" dirty="0">
                <a:solidFill>
                  <a:schemeClr val="bg1"/>
                </a:solidFill>
                <a:latin typeface="Arial" panose="020B0604020202020204" pitchFamily="34" charset="0"/>
                <a:cs typeface="Arial" panose="020B0604020202020204" pitchFamily="34" charset="0"/>
              </a:rPr>
              <a:t>Conclusion</a:t>
            </a:r>
          </a:p>
        </p:txBody>
      </p:sp>
      <p:sp>
        <p:nvSpPr>
          <p:cNvPr id="3" name="Rectangle: Rounded Corners 2">
            <a:extLst>
              <a:ext uri="{FF2B5EF4-FFF2-40B4-BE49-F238E27FC236}">
                <a16:creationId xmlns:a16="http://schemas.microsoft.com/office/drawing/2014/main" id="{5F323A1A-C1B2-ACFB-100C-663C030AA9EF}"/>
              </a:ext>
            </a:extLst>
          </p:cNvPr>
          <p:cNvSpPr/>
          <p:nvPr/>
        </p:nvSpPr>
        <p:spPr>
          <a:xfrm>
            <a:off x="576943" y="1276919"/>
            <a:ext cx="10820400" cy="5232737"/>
          </a:xfrm>
          <a:prstGeom prst="roundRect">
            <a:avLst/>
          </a:prstGeom>
          <a:solidFill>
            <a:schemeClr val="bg1">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3C0E382-E6BB-01B8-AF45-8815DDCDE96F}"/>
              </a:ext>
            </a:extLst>
          </p:cNvPr>
          <p:cNvSpPr txBox="1"/>
          <p:nvPr/>
        </p:nvSpPr>
        <p:spPr>
          <a:xfrm>
            <a:off x="1273628" y="1385215"/>
            <a:ext cx="9427029" cy="5570756"/>
          </a:xfrm>
          <a:prstGeom prst="rect">
            <a:avLst/>
          </a:prstGeom>
          <a:noFill/>
        </p:spPr>
        <p:txBody>
          <a:bodyPr wrap="square" rtlCol="0">
            <a:spAutoFit/>
          </a:bodyPr>
          <a:lstStyle/>
          <a:p>
            <a:pPr marL="285750" indent="-285750">
              <a:buFont typeface="Arial" panose="020B0604020202020204" pitchFamily="34" charset="0"/>
              <a:buChar char="•"/>
            </a:pPr>
            <a:r>
              <a:rPr lang="en-IN" sz="2000" kern="100" dirty="0">
                <a:effectLst/>
                <a:latin typeface="ADLaM Display" panose="02010000000000000000" pitchFamily="2" charset="0"/>
                <a:ea typeface="ADLaM Display" panose="02010000000000000000" pitchFamily="2" charset="0"/>
                <a:cs typeface="ADLaM Display" panose="02010000000000000000" pitchFamily="2" charset="0"/>
              </a:rPr>
              <a:t>So far, we conclude our project by creating a user-friendly interface. I have not only created an interface but also studied about Regressions and EDA</a:t>
            </a:r>
            <a:endParaRPr lang="en-IN" sz="2000" dirty="0">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endParaRPr lang="en-IN" sz="2000"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IN" sz="2000" kern="100" dirty="0">
                <a:solidFill>
                  <a:srgbClr val="0F0F0F"/>
                </a:solidFill>
                <a:effectLst/>
                <a:latin typeface="ADLaM Display" panose="02010000000000000000" pitchFamily="2" charset="0"/>
                <a:ea typeface="ADLaM Display" panose="02010000000000000000" pitchFamily="2" charset="0"/>
                <a:cs typeface="ADLaM Display" panose="02010000000000000000" pitchFamily="2" charset="0"/>
              </a:rPr>
              <a:t>The project allows users to input information about a diamond (carat size, cut type, and size) and receive a predicted price based on the trained regression model.</a:t>
            </a:r>
            <a:endParaRPr lang="en-IN" sz="2000" dirty="0">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endParaRPr lang="en-IN" sz="2000" dirty="0">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IN" sz="2000" kern="100" dirty="0">
                <a:solidFill>
                  <a:srgbClr val="0F0F0F"/>
                </a:solidFill>
                <a:effectLst/>
                <a:latin typeface="ADLaM Display" panose="02010000000000000000" pitchFamily="2" charset="0"/>
                <a:ea typeface="ADLaM Display" panose="02010000000000000000" pitchFamily="2" charset="0"/>
                <a:cs typeface="ADLaM Display" panose="02010000000000000000" pitchFamily="2" charset="0"/>
              </a:rPr>
              <a:t>Evaluated the model's performance on the testing set using appropriate metrics such as R-squared, Mean Absolute Error (MAE), Mean Squared Error (MSE), or Root Mean Squared Error (RMSE).</a:t>
            </a:r>
            <a:endParaRPr lang="en-IN" sz="2000" dirty="0">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endParaRPr lang="en-IN" sz="2000" i="1" kern="100" dirty="0">
              <a:solidFill>
                <a:srgbClr val="0F0F0F"/>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IN" sz="2000" kern="100" dirty="0">
                <a:solidFill>
                  <a:srgbClr val="0F0F0F"/>
                </a:solidFill>
                <a:effectLst/>
                <a:latin typeface="ADLaM Display" panose="02010000000000000000" pitchFamily="2" charset="0"/>
                <a:ea typeface="ADLaM Display" panose="02010000000000000000" pitchFamily="2" charset="0"/>
                <a:cs typeface="ADLaM Display" panose="02010000000000000000" pitchFamily="2" charset="0"/>
              </a:rPr>
              <a:t>Provided a user interface for diamond price prediction, allowing users to input diamond features and receive predicted prices.</a:t>
            </a:r>
            <a:r>
              <a:rPr lang="en-IN" sz="2000" kern="100" dirty="0">
                <a:solidFill>
                  <a:srgbClr val="0F0F0F"/>
                </a:solidFill>
                <a:latin typeface="ADLaM Display" panose="02010000000000000000" pitchFamily="2" charset="0"/>
                <a:ea typeface="ADLaM Display" panose="02010000000000000000" pitchFamily="2" charset="0"/>
                <a:cs typeface="ADLaM Display" panose="02010000000000000000" pitchFamily="2" charset="0"/>
              </a:rPr>
              <a:t> </a:t>
            </a:r>
            <a:r>
              <a:rPr lang="en-IN" sz="2000" kern="100" dirty="0">
                <a:solidFill>
                  <a:srgbClr val="0F0F0F"/>
                </a:solidFill>
                <a:effectLst/>
                <a:latin typeface="ADLaM Display" panose="02010000000000000000" pitchFamily="2" charset="0"/>
                <a:ea typeface="ADLaM Display" panose="02010000000000000000" pitchFamily="2" charset="0"/>
                <a:cs typeface="ADLaM Display" panose="02010000000000000000" pitchFamily="2" charset="0"/>
              </a:rPr>
              <a:t>The success of your diamond price prediction project depends on the accuracy of your models and their ability to generalize well to new, unseen data.</a:t>
            </a:r>
            <a:endParaRPr lang="en-IN" sz="2000" dirty="0">
              <a:effectLst/>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endParaRPr lang="en-IN" i="1" kern="100" dirty="0">
              <a:solidFill>
                <a:srgbClr val="0F0F0F"/>
              </a:solidFill>
              <a:latin typeface="Times New Roman" panose="020206030504050203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val="92440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F4A461-2BF0-5973-40C8-8554DB9AD26F}"/>
              </a:ext>
            </a:extLst>
          </p:cNvPr>
          <p:cNvSpPr/>
          <p:nvPr/>
        </p:nvSpPr>
        <p:spPr>
          <a:xfrm>
            <a:off x="533400" y="448733"/>
            <a:ext cx="3234267" cy="6036734"/>
          </a:xfrm>
          <a:prstGeom prst="rect">
            <a:avLst/>
          </a:prstGeom>
          <a:solidFill>
            <a:schemeClr val="bg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C54D6A38-4D52-FA36-FC67-C5E7CA591FF4}"/>
              </a:ext>
            </a:extLst>
          </p:cNvPr>
          <p:cNvSpPr/>
          <p:nvPr/>
        </p:nvSpPr>
        <p:spPr>
          <a:xfrm>
            <a:off x="1168400" y="922867"/>
            <a:ext cx="2048933" cy="821266"/>
          </a:xfrm>
          <a:prstGeom prst="round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35145CD-EA9A-F9CB-4007-2643F9CE289A}"/>
              </a:ext>
            </a:extLst>
          </p:cNvPr>
          <p:cNvSpPr txBox="1"/>
          <p:nvPr/>
        </p:nvSpPr>
        <p:spPr>
          <a:xfrm>
            <a:off x="681566" y="1092200"/>
            <a:ext cx="2937934" cy="5539978"/>
          </a:xfrm>
          <a:prstGeom prst="rect">
            <a:avLst/>
          </a:prstGeom>
          <a:noFill/>
        </p:spPr>
        <p:txBody>
          <a:bodyPr wrap="square" rtlCol="0">
            <a:spAutoFit/>
          </a:bodyPr>
          <a:lstStyle/>
          <a:p>
            <a:pPr algn="ctr"/>
            <a:r>
              <a:rPr lang="en-IN" sz="2400" b="1" dirty="0">
                <a:solidFill>
                  <a:schemeClr val="bg1">
                    <a:lumMod val="95000"/>
                  </a:schemeClr>
                </a:solidFill>
                <a:latin typeface="Arial Black" panose="020B0A04020102020204" pitchFamily="34" charset="0"/>
                <a:cs typeface="Arial" panose="020B0604020202020204" pitchFamily="34" charset="0"/>
              </a:rPr>
              <a:t>Overview</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latin typeface="Arial Black" panose="020B0A04020102020204" pitchFamily="34" charset="0"/>
                <a:cs typeface="Arial" panose="020B0604020202020204" pitchFamily="34" charset="0"/>
              </a:rPr>
              <a:t>Dataset</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latin typeface="Arial Black" panose="020B0A04020102020204" pitchFamily="34" charset="0"/>
                <a:cs typeface="Arial" panose="020B0604020202020204" pitchFamily="34" charset="0"/>
              </a:rPr>
              <a:t>Purpose of Analysis</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latin typeface="Arial Black" panose="020B0A04020102020204" pitchFamily="34" charset="0"/>
                <a:cs typeface="Arial" panose="020B0604020202020204" pitchFamily="34" charset="0"/>
              </a:rPr>
              <a:t>The four Cs</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endParaRPr lang="en-IN" dirty="0"/>
          </a:p>
        </p:txBody>
      </p:sp>
      <p:sp>
        <p:nvSpPr>
          <p:cNvPr id="5" name="Rectangle: Rounded Corners 4">
            <a:extLst>
              <a:ext uri="{FF2B5EF4-FFF2-40B4-BE49-F238E27FC236}">
                <a16:creationId xmlns:a16="http://schemas.microsoft.com/office/drawing/2014/main" id="{83DCFCA6-9E8B-FCB3-7A68-89E8F3CB2760}"/>
              </a:ext>
            </a:extLst>
          </p:cNvPr>
          <p:cNvSpPr/>
          <p:nvPr/>
        </p:nvSpPr>
        <p:spPr>
          <a:xfrm>
            <a:off x="4669972" y="533400"/>
            <a:ext cx="6590091" cy="5660571"/>
          </a:xfrm>
          <a:prstGeom prst="roundRect">
            <a:avLst/>
          </a:prstGeom>
          <a:solidFill>
            <a:schemeClr val="bg1">
              <a:lumMod val="95000"/>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1C60E63-A7F9-1471-38F9-86C1B716EDE5}"/>
              </a:ext>
            </a:extLst>
          </p:cNvPr>
          <p:cNvSpPr txBox="1"/>
          <p:nvPr/>
        </p:nvSpPr>
        <p:spPr>
          <a:xfrm>
            <a:off x="5540828" y="1216781"/>
            <a:ext cx="5116286" cy="4093428"/>
          </a:xfrm>
          <a:prstGeom prst="rect">
            <a:avLst/>
          </a:prstGeom>
          <a:noFill/>
        </p:spPr>
        <p:txBody>
          <a:bodyPr wrap="square" rtlCol="0">
            <a:spAutoFit/>
          </a:bodyPr>
          <a:lstStyle/>
          <a:p>
            <a:r>
              <a:rPr lang="en-IN" sz="2000" dirty="0">
                <a:latin typeface="ADLaM Display" panose="02010000000000000000" pitchFamily="2" charset="0"/>
                <a:ea typeface="ADLaM Display" panose="02010000000000000000" pitchFamily="2" charset="0"/>
                <a:cs typeface="ADLaM Display" panose="02010000000000000000" pitchFamily="2" charset="0"/>
              </a:rPr>
              <a:t>The Diamond Price Analysis project aims to predict diamond prices using Machine Learning techniques</a:t>
            </a:r>
          </a:p>
          <a:p>
            <a:endParaRPr lang="en-IN" sz="2000" dirty="0">
              <a:latin typeface="ADLaM Display" panose="02010000000000000000" pitchFamily="2" charset="0"/>
              <a:ea typeface="ADLaM Display" panose="02010000000000000000" pitchFamily="2" charset="0"/>
              <a:cs typeface="ADLaM Display" panose="02010000000000000000" pitchFamily="2" charset="0"/>
            </a:endParaRPr>
          </a:p>
          <a:p>
            <a:r>
              <a:rPr lang="en-IN" sz="2000" dirty="0">
                <a:latin typeface="ADLaM Display" panose="02010000000000000000" pitchFamily="2" charset="0"/>
                <a:ea typeface="ADLaM Display" panose="02010000000000000000" pitchFamily="2" charset="0"/>
                <a:cs typeface="ADLaM Display" panose="02010000000000000000" pitchFamily="2" charset="0"/>
              </a:rPr>
              <a:t>The Goal of the project is to build a model that can accurately predict the price of a diamond given its weight, quality and dimensional measurements</a:t>
            </a:r>
          </a:p>
          <a:p>
            <a:endParaRPr lang="en-IN" sz="2000" dirty="0">
              <a:latin typeface="ADLaM Display" panose="02010000000000000000" pitchFamily="2" charset="0"/>
              <a:ea typeface="ADLaM Display" panose="02010000000000000000" pitchFamily="2" charset="0"/>
              <a:cs typeface="ADLaM Display" panose="02010000000000000000" pitchFamily="2" charset="0"/>
            </a:endParaRPr>
          </a:p>
          <a:p>
            <a:r>
              <a:rPr lang="en-IN" sz="2000" dirty="0">
                <a:latin typeface="ADLaM Display" panose="02010000000000000000" pitchFamily="2" charset="0"/>
                <a:ea typeface="ADLaM Display" panose="02010000000000000000" pitchFamily="2" charset="0"/>
                <a:cs typeface="ADLaM Display" panose="02010000000000000000" pitchFamily="2" charset="0"/>
              </a:rPr>
              <a:t>By analysing the dataset and applying machine learning models, we aim to create an accurate and efficient diamond price prediction model.</a:t>
            </a:r>
          </a:p>
        </p:txBody>
      </p:sp>
    </p:spTree>
    <p:extLst>
      <p:ext uri="{BB962C8B-B14F-4D97-AF65-F5344CB8AC3E}">
        <p14:creationId xmlns:p14="http://schemas.microsoft.com/office/powerpoint/2010/main" val="556067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85F8A-CDF7-9BEB-C38A-20D303C1EC93}"/>
              </a:ext>
            </a:extLst>
          </p:cNvPr>
          <p:cNvSpPr txBox="1"/>
          <p:nvPr/>
        </p:nvSpPr>
        <p:spPr>
          <a:xfrm>
            <a:off x="1981200" y="4984601"/>
            <a:ext cx="8229600" cy="1569660"/>
          </a:xfrm>
          <a:prstGeom prst="rect">
            <a:avLst/>
          </a:prstGeom>
          <a:noFill/>
        </p:spPr>
        <p:txBody>
          <a:bodyPr wrap="square" rtlCol="0">
            <a:spAutoFit/>
          </a:bodyPr>
          <a:lstStyle/>
          <a:p>
            <a:pPr algn="ctr"/>
            <a:r>
              <a:rPr lang="en-IN" sz="9600" dirty="0">
                <a:solidFill>
                  <a:schemeClr val="bg1">
                    <a:lumMod val="95000"/>
                  </a:schemeClr>
                </a:solidFill>
                <a:latin typeface="ADLaM Display" panose="02010000000000000000" pitchFamily="2" charset="0"/>
                <a:ea typeface="ADLaM Display" panose="02010000000000000000" pitchFamily="2" charset="0"/>
                <a:cs typeface="ADLaM Display" panose="02010000000000000000" pitchFamily="2" charset="0"/>
              </a:rPr>
              <a:t>Thank You</a:t>
            </a:r>
          </a:p>
        </p:txBody>
      </p:sp>
      <p:pic>
        <p:nvPicPr>
          <p:cNvPr id="7" name="Graphic 6" descr="Diamond">
            <a:extLst>
              <a:ext uri="{FF2B5EF4-FFF2-40B4-BE49-F238E27FC236}">
                <a16:creationId xmlns:a16="http://schemas.microsoft.com/office/drawing/2014/main" id="{C6CA7AB6-9287-E615-B7A2-3F733BFE9C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6585" y="751114"/>
            <a:ext cx="4778830" cy="4778830"/>
          </a:xfrm>
          <a:prstGeom prst="rect">
            <a:avLst/>
          </a:prstGeom>
        </p:spPr>
      </p:pic>
    </p:spTree>
    <p:extLst>
      <p:ext uri="{BB962C8B-B14F-4D97-AF65-F5344CB8AC3E}">
        <p14:creationId xmlns:p14="http://schemas.microsoft.com/office/powerpoint/2010/main" val="1323802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F4A461-2BF0-5973-40C8-8554DB9AD26F}"/>
              </a:ext>
            </a:extLst>
          </p:cNvPr>
          <p:cNvSpPr/>
          <p:nvPr/>
        </p:nvSpPr>
        <p:spPr>
          <a:xfrm>
            <a:off x="533400" y="448733"/>
            <a:ext cx="3234267" cy="6036734"/>
          </a:xfrm>
          <a:prstGeom prst="rect">
            <a:avLst/>
          </a:prstGeom>
          <a:solidFill>
            <a:schemeClr val="bg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C54D6A38-4D52-FA36-FC67-C5E7CA591FF4}"/>
              </a:ext>
            </a:extLst>
          </p:cNvPr>
          <p:cNvSpPr/>
          <p:nvPr/>
        </p:nvSpPr>
        <p:spPr>
          <a:xfrm>
            <a:off x="1161145" y="2011438"/>
            <a:ext cx="2048933" cy="821266"/>
          </a:xfrm>
          <a:prstGeom prst="round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35145CD-EA9A-F9CB-4007-2643F9CE289A}"/>
              </a:ext>
            </a:extLst>
          </p:cNvPr>
          <p:cNvSpPr txBox="1"/>
          <p:nvPr/>
        </p:nvSpPr>
        <p:spPr>
          <a:xfrm>
            <a:off x="681566" y="1092200"/>
            <a:ext cx="2937934" cy="5539978"/>
          </a:xfrm>
          <a:prstGeom prst="rect">
            <a:avLst/>
          </a:prstGeom>
          <a:noFill/>
        </p:spPr>
        <p:txBody>
          <a:bodyPr wrap="square" rtlCol="0">
            <a:spAutoFit/>
          </a:bodyPr>
          <a:lstStyle/>
          <a:p>
            <a:pPr algn="ctr"/>
            <a:r>
              <a:rPr lang="en-IN" sz="2400" b="1" dirty="0">
                <a:latin typeface="Arial Black" panose="020B0A04020102020204" pitchFamily="34" charset="0"/>
                <a:cs typeface="Arial" panose="020B0604020202020204" pitchFamily="34" charset="0"/>
              </a:rPr>
              <a:t>Overview</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solidFill>
                  <a:schemeClr val="bg1">
                    <a:lumMod val="95000"/>
                  </a:schemeClr>
                </a:solidFill>
                <a:latin typeface="Arial Black" panose="020B0A04020102020204" pitchFamily="34" charset="0"/>
                <a:cs typeface="Arial" panose="020B0604020202020204" pitchFamily="34" charset="0"/>
              </a:rPr>
              <a:t>Dataset</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latin typeface="Arial Black" panose="020B0A04020102020204" pitchFamily="34" charset="0"/>
                <a:cs typeface="Arial" panose="020B0604020202020204" pitchFamily="34" charset="0"/>
              </a:rPr>
              <a:t>Purpose of Analysis</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latin typeface="Arial Black" panose="020B0A04020102020204" pitchFamily="34" charset="0"/>
                <a:cs typeface="Arial" panose="020B0604020202020204" pitchFamily="34" charset="0"/>
              </a:rPr>
              <a:t>The four Cs</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endParaRPr lang="en-IN" dirty="0"/>
          </a:p>
        </p:txBody>
      </p:sp>
      <p:sp>
        <p:nvSpPr>
          <p:cNvPr id="5" name="Rectangle: Rounded Corners 4">
            <a:extLst>
              <a:ext uri="{FF2B5EF4-FFF2-40B4-BE49-F238E27FC236}">
                <a16:creationId xmlns:a16="http://schemas.microsoft.com/office/drawing/2014/main" id="{83DCFCA6-9E8B-FCB3-7A68-89E8F3CB2760}"/>
              </a:ext>
            </a:extLst>
          </p:cNvPr>
          <p:cNvSpPr/>
          <p:nvPr/>
        </p:nvSpPr>
        <p:spPr>
          <a:xfrm>
            <a:off x="4684788" y="598715"/>
            <a:ext cx="6590091" cy="1541236"/>
          </a:xfrm>
          <a:prstGeom prst="roundRect">
            <a:avLst/>
          </a:prstGeom>
          <a:solidFill>
            <a:schemeClr val="bg1">
              <a:lumMod val="95000"/>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8D1F7C2F-57F1-7686-1C28-5E6A2769093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This classic dataset contains the prices and other attributes of almost 54,000 diamonds. It's a great dataset for beginners learning to work with data analysis and visualization.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49607573-365F-5C1E-1E5B-D7F748010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718" y="2530928"/>
            <a:ext cx="6074229" cy="348887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BA538141-C0B5-9CE9-9684-21DA0FBFB157}"/>
              </a:ext>
            </a:extLst>
          </p:cNvPr>
          <p:cNvSpPr>
            <a:spLocks noChangeArrowheads="1"/>
          </p:cNvSpPr>
          <p:nvPr/>
        </p:nvSpPr>
        <p:spPr bwMode="auto">
          <a:xfrm>
            <a:off x="0" y="2774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7BB90EAD-B26F-F2D6-56D0-04C886E8EE81}"/>
              </a:ext>
            </a:extLst>
          </p:cNvPr>
          <p:cNvSpPr txBox="1"/>
          <p:nvPr/>
        </p:nvSpPr>
        <p:spPr>
          <a:xfrm>
            <a:off x="4942719" y="804138"/>
            <a:ext cx="6030081" cy="1477328"/>
          </a:xfrm>
          <a:prstGeom prst="rect">
            <a:avLst/>
          </a:prstGeom>
          <a:noFill/>
        </p:spPr>
        <p:txBody>
          <a:bodyPr wrap="square" rtlCol="0">
            <a:spAutoFit/>
          </a:bodyPr>
          <a:lstStyle/>
          <a:p>
            <a:r>
              <a:rPr lang="en-IN" sz="1800" kern="100" dirty="0">
                <a:solidFill>
                  <a:srgbClr val="0F0F0F"/>
                </a:solidFill>
                <a:effectLst/>
                <a:latin typeface="ADLaM Display" panose="02010000000000000000" pitchFamily="2" charset="0"/>
                <a:ea typeface="ADLaM Display" panose="02010000000000000000" pitchFamily="2" charset="0"/>
                <a:cs typeface="ADLaM Display" panose="02010000000000000000" pitchFamily="2" charset="0"/>
              </a:rPr>
              <a:t>This classic dataset contains the prices and other attributes of almost 54,000 diamonds. It's a great dataset for beginners learning to work with data analysis and visualization.</a:t>
            </a:r>
            <a:endParaRPr lang="en-IN" sz="1800" dirty="0">
              <a:effectLst/>
              <a:latin typeface="ADLaM Display" panose="02010000000000000000" pitchFamily="2" charset="0"/>
              <a:ea typeface="ADLaM Display" panose="02010000000000000000" pitchFamily="2" charset="0"/>
              <a:cs typeface="ADLaM Display" panose="02010000000000000000" pitchFamily="2" charset="0"/>
            </a:endParaRPr>
          </a:p>
          <a:p>
            <a:endParaRPr lang="en-IN" dirty="0"/>
          </a:p>
        </p:txBody>
      </p:sp>
    </p:spTree>
    <p:extLst>
      <p:ext uri="{BB962C8B-B14F-4D97-AF65-F5344CB8AC3E}">
        <p14:creationId xmlns:p14="http://schemas.microsoft.com/office/powerpoint/2010/main" val="1326322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F4A461-2BF0-5973-40C8-8554DB9AD26F}"/>
              </a:ext>
            </a:extLst>
          </p:cNvPr>
          <p:cNvSpPr/>
          <p:nvPr/>
        </p:nvSpPr>
        <p:spPr>
          <a:xfrm>
            <a:off x="533400" y="448733"/>
            <a:ext cx="3234267" cy="6036734"/>
          </a:xfrm>
          <a:prstGeom prst="rect">
            <a:avLst/>
          </a:prstGeom>
          <a:solidFill>
            <a:schemeClr val="bg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C54D6A38-4D52-FA36-FC67-C5E7CA591FF4}"/>
              </a:ext>
            </a:extLst>
          </p:cNvPr>
          <p:cNvSpPr/>
          <p:nvPr/>
        </p:nvSpPr>
        <p:spPr>
          <a:xfrm>
            <a:off x="1020083" y="3268435"/>
            <a:ext cx="2223859" cy="901539"/>
          </a:xfrm>
          <a:prstGeom prst="round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35145CD-EA9A-F9CB-4007-2643F9CE289A}"/>
              </a:ext>
            </a:extLst>
          </p:cNvPr>
          <p:cNvSpPr txBox="1"/>
          <p:nvPr/>
        </p:nvSpPr>
        <p:spPr>
          <a:xfrm>
            <a:off x="681566" y="1146629"/>
            <a:ext cx="2937934" cy="5539978"/>
          </a:xfrm>
          <a:prstGeom prst="rect">
            <a:avLst/>
          </a:prstGeom>
          <a:noFill/>
        </p:spPr>
        <p:txBody>
          <a:bodyPr wrap="square" rtlCol="0">
            <a:spAutoFit/>
          </a:bodyPr>
          <a:lstStyle/>
          <a:p>
            <a:pPr algn="ctr"/>
            <a:r>
              <a:rPr lang="en-IN" sz="2400" b="1" dirty="0">
                <a:latin typeface="Arial Black" panose="020B0A04020102020204" pitchFamily="34" charset="0"/>
                <a:cs typeface="Arial" panose="020B0604020202020204" pitchFamily="34" charset="0"/>
              </a:rPr>
              <a:t>Overview</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latin typeface="Arial Black" panose="020B0A04020102020204" pitchFamily="34" charset="0"/>
                <a:cs typeface="Arial" panose="020B0604020202020204" pitchFamily="34" charset="0"/>
              </a:rPr>
              <a:t>Dataset</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solidFill>
                  <a:schemeClr val="bg1">
                    <a:lumMod val="95000"/>
                  </a:schemeClr>
                </a:solidFill>
                <a:latin typeface="Arial Black" panose="020B0A04020102020204" pitchFamily="34" charset="0"/>
                <a:cs typeface="Arial" panose="020B0604020202020204" pitchFamily="34" charset="0"/>
              </a:rPr>
              <a:t>Purpose of Analysis</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latin typeface="Arial Black" panose="020B0A04020102020204" pitchFamily="34" charset="0"/>
                <a:cs typeface="Arial" panose="020B0604020202020204" pitchFamily="34" charset="0"/>
              </a:rPr>
              <a:t>The four Cs</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endParaRPr lang="en-IN" dirty="0"/>
          </a:p>
        </p:txBody>
      </p:sp>
      <p:sp>
        <p:nvSpPr>
          <p:cNvPr id="5" name="Rectangle: Rounded Corners 4">
            <a:extLst>
              <a:ext uri="{FF2B5EF4-FFF2-40B4-BE49-F238E27FC236}">
                <a16:creationId xmlns:a16="http://schemas.microsoft.com/office/drawing/2014/main" id="{83DCFCA6-9E8B-FCB3-7A68-89E8F3CB2760}"/>
              </a:ext>
            </a:extLst>
          </p:cNvPr>
          <p:cNvSpPr/>
          <p:nvPr/>
        </p:nvSpPr>
        <p:spPr>
          <a:xfrm>
            <a:off x="4684788" y="598715"/>
            <a:ext cx="6590091" cy="2329548"/>
          </a:xfrm>
          <a:prstGeom prst="roundRect">
            <a:avLst/>
          </a:prstGeom>
          <a:solidFill>
            <a:schemeClr val="bg1">
              <a:lumMod val="95000"/>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8D1F7C2F-57F1-7686-1C28-5E6A2769093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This classic dataset contains the prices and other attributes of almost 54,000 diamonds. It's a great dataset for beginners learning to work with data analysis and visualization.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BA538141-C0B5-9CE9-9684-21DA0FBFB157}"/>
              </a:ext>
            </a:extLst>
          </p:cNvPr>
          <p:cNvSpPr>
            <a:spLocks noChangeArrowheads="1"/>
          </p:cNvSpPr>
          <p:nvPr/>
        </p:nvSpPr>
        <p:spPr bwMode="auto">
          <a:xfrm>
            <a:off x="0" y="2774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TextBox 9">
            <a:extLst>
              <a:ext uri="{FF2B5EF4-FFF2-40B4-BE49-F238E27FC236}">
                <a16:creationId xmlns:a16="http://schemas.microsoft.com/office/drawing/2014/main" id="{9DA54711-5B72-E178-2FEC-6BCCC910AE0A}"/>
              </a:ext>
            </a:extLst>
          </p:cNvPr>
          <p:cNvSpPr txBox="1"/>
          <p:nvPr/>
        </p:nvSpPr>
        <p:spPr>
          <a:xfrm>
            <a:off x="4969933" y="619939"/>
            <a:ext cx="6019800" cy="2308324"/>
          </a:xfrm>
          <a:prstGeom prst="rect">
            <a:avLst/>
          </a:prstGeom>
          <a:noFill/>
        </p:spPr>
        <p:txBody>
          <a:bodyPr wrap="square" rtlCol="0">
            <a:spAutoFit/>
          </a:bodyPr>
          <a:lstStyle/>
          <a:p>
            <a:r>
              <a:rPr lang="en-US" b="0" i="0" dirty="0">
                <a:solidFill>
                  <a:srgbClr val="374151"/>
                </a:solidFill>
                <a:effectLst/>
                <a:latin typeface="ADLaM Display" panose="02010000000000000000" pitchFamily="2" charset="0"/>
                <a:ea typeface="ADLaM Display" panose="02010000000000000000" pitchFamily="2" charset="0"/>
                <a:cs typeface="ADLaM Display" panose="02010000000000000000" pitchFamily="2" charset="0"/>
              </a:rPr>
              <a:t>Analysis helps identify historical and current price trends in the diamond market. Understanding how prices have evolved over time is crucial for market participants.</a:t>
            </a:r>
            <a:endParaRPr lang="en-US" dirty="0">
              <a:solidFill>
                <a:srgbClr val="374151"/>
              </a:solidFill>
              <a:latin typeface="ADLaM Display" panose="02010000000000000000" pitchFamily="2" charset="0"/>
              <a:ea typeface="ADLaM Display" panose="02010000000000000000" pitchFamily="2" charset="0"/>
              <a:cs typeface="ADLaM Display" panose="02010000000000000000" pitchFamily="2" charset="0"/>
            </a:endParaRPr>
          </a:p>
          <a:p>
            <a:r>
              <a:rPr lang="en-US" dirty="0">
                <a:solidFill>
                  <a:srgbClr val="374151"/>
                </a:solidFill>
                <a:latin typeface="ADLaM Display" panose="02010000000000000000" pitchFamily="2" charset="0"/>
                <a:ea typeface="ADLaM Display" panose="02010000000000000000" pitchFamily="2" charset="0"/>
                <a:cs typeface="ADLaM Display" panose="02010000000000000000" pitchFamily="2" charset="0"/>
              </a:rPr>
              <a:t>P</a:t>
            </a:r>
            <a:r>
              <a:rPr lang="en-US" b="0" i="0" dirty="0">
                <a:solidFill>
                  <a:srgbClr val="374151"/>
                </a:solidFill>
                <a:effectLst/>
                <a:latin typeface="ADLaM Display" panose="02010000000000000000" pitchFamily="2" charset="0"/>
                <a:ea typeface="ADLaM Display" panose="02010000000000000000" pitchFamily="2" charset="0"/>
                <a:cs typeface="ADLaM Display" panose="02010000000000000000" pitchFamily="2" charset="0"/>
              </a:rPr>
              <a:t>urpose of analysis in diamond price analysis is multifaceted and serves various objectives in understanding and interpreting the dynamics of the diamond market.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2" name="Picture 11">
            <a:extLst>
              <a:ext uri="{FF2B5EF4-FFF2-40B4-BE49-F238E27FC236}">
                <a16:creationId xmlns:a16="http://schemas.microsoft.com/office/drawing/2014/main" id="{233EE2CC-7ACF-A2BB-5323-C0249DA95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933" y="3166084"/>
            <a:ext cx="6201984" cy="2928249"/>
          </a:xfrm>
          <a:prstGeom prst="rect">
            <a:avLst/>
          </a:prstGeom>
        </p:spPr>
      </p:pic>
    </p:spTree>
    <p:extLst>
      <p:ext uri="{BB962C8B-B14F-4D97-AF65-F5344CB8AC3E}">
        <p14:creationId xmlns:p14="http://schemas.microsoft.com/office/powerpoint/2010/main" val="26278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F4A461-2BF0-5973-40C8-8554DB9AD26F}"/>
              </a:ext>
            </a:extLst>
          </p:cNvPr>
          <p:cNvSpPr/>
          <p:nvPr/>
        </p:nvSpPr>
        <p:spPr>
          <a:xfrm>
            <a:off x="533400" y="448733"/>
            <a:ext cx="3234267" cy="6036734"/>
          </a:xfrm>
          <a:prstGeom prst="rect">
            <a:avLst/>
          </a:prstGeom>
          <a:solidFill>
            <a:schemeClr val="bg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C54D6A38-4D52-FA36-FC67-C5E7CA591FF4}"/>
              </a:ext>
            </a:extLst>
          </p:cNvPr>
          <p:cNvSpPr/>
          <p:nvPr/>
        </p:nvSpPr>
        <p:spPr>
          <a:xfrm>
            <a:off x="1020083" y="4630208"/>
            <a:ext cx="2223859" cy="901539"/>
          </a:xfrm>
          <a:prstGeom prst="round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35145CD-EA9A-F9CB-4007-2643F9CE289A}"/>
              </a:ext>
            </a:extLst>
          </p:cNvPr>
          <p:cNvSpPr txBox="1"/>
          <p:nvPr/>
        </p:nvSpPr>
        <p:spPr>
          <a:xfrm>
            <a:off x="681566" y="1146629"/>
            <a:ext cx="2937934" cy="5539978"/>
          </a:xfrm>
          <a:prstGeom prst="rect">
            <a:avLst/>
          </a:prstGeom>
          <a:noFill/>
        </p:spPr>
        <p:txBody>
          <a:bodyPr wrap="square" rtlCol="0">
            <a:spAutoFit/>
          </a:bodyPr>
          <a:lstStyle/>
          <a:p>
            <a:pPr algn="ctr"/>
            <a:r>
              <a:rPr lang="en-IN" sz="2400" b="1" dirty="0">
                <a:latin typeface="Arial Black" panose="020B0A04020102020204" pitchFamily="34" charset="0"/>
                <a:cs typeface="Arial" panose="020B0604020202020204" pitchFamily="34" charset="0"/>
              </a:rPr>
              <a:t>Overview</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latin typeface="Arial Black" panose="020B0A04020102020204" pitchFamily="34" charset="0"/>
                <a:cs typeface="Arial" panose="020B0604020202020204" pitchFamily="34" charset="0"/>
              </a:rPr>
              <a:t>Dataset</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latin typeface="Arial Black" panose="020B0A04020102020204" pitchFamily="34" charset="0"/>
                <a:cs typeface="Arial" panose="020B0604020202020204" pitchFamily="34" charset="0"/>
              </a:rPr>
              <a:t>Purpose of Analysis</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r>
              <a:rPr lang="en-IN" sz="2400" b="1" dirty="0">
                <a:solidFill>
                  <a:schemeClr val="bg1">
                    <a:lumMod val="95000"/>
                  </a:schemeClr>
                </a:solidFill>
                <a:latin typeface="Arial Black" panose="020B0A04020102020204" pitchFamily="34" charset="0"/>
                <a:cs typeface="Arial" panose="020B0604020202020204" pitchFamily="34" charset="0"/>
              </a:rPr>
              <a:t>The four Cs</a:t>
            </a: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endParaRPr lang="en-IN" sz="2400" b="1" dirty="0">
              <a:latin typeface="Arial Black" panose="020B0A04020102020204" pitchFamily="34" charset="0"/>
              <a:cs typeface="Arial" panose="020B0604020202020204" pitchFamily="34" charset="0"/>
            </a:endParaRPr>
          </a:p>
          <a:p>
            <a:pPr algn="ctr"/>
            <a:endParaRPr lang="en-IN" dirty="0"/>
          </a:p>
        </p:txBody>
      </p:sp>
      <p:sp>
        <p:nvSpPr>
          <p:cNvPr id="5" name="Rectangle: Rounded Corners 4">
            <a:extLst>
              <a:ext uri="{FF2B5EF4-FFF2-40B4-BE49-F238E27FC236}">
                <a16:creationId xmlns:a16="http://schemas.microsoft.com/office/drawing/2014/main" id="{83DCFCA6-9E8B-FCB3-7A68-89E8F3CB2760}"/>
              </a:ext>
            </a:extLst>
          </p:cNvPr>
          <p:cNvSpPr/>
          <p:nvPr/>
        </p:nvSpPr>
        <p:spPr>
          <a:xfrm>
            <a:off x="4684788" y="598714"/>
            <a:ext cx="6590091" cy="5679619"/>
          </a:xfrm>
          <a:prstGeom prst="roundRect">
            <a:avLst/>
          </a:prstGeom>
          <a:solidFill>
            <a:schemeClr val="bg1">
              <a:lumMod val="95000"/>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8D1F7C2F-57F1-7686-1C28-5E6A2769093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This classic dataset contains the prices and other attributes of almost 54,000 diamonds. It's a great dataset for beginners learning to work with data analysis and visualization.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BA538141-C0B5-9CE9-9684-21DA0FBFB157}"/>
              </a:ext>
            </a:extLst>
          </p:cNvPr>
          <p:cNvSpPr>
            <a:spLocks noChangeArrowheads="1"/>
          </p:cNvSpPr>
          <p:nvPr/>
        </p:nvSpPr>
        <p:spPr bwMode="auto">
          <a:xfrm>
            <a:off x="0" y="2774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08823B0F-9515-B5F2-1D90-1925B7457DC2}"/>
              </a:ext>
            </a:extLst>
          </p:cNvPr>
          <p:cNvSpPr txBox="1"/>
          <p:nvPr/>
        </p:nvSpPr>
        <p:spPr>
          <a:xfrm>
            <a:off x="5208058" y="1023256"/>
            <a:ext cx="5543550" cy="4071692"/>
          </a:xfrm>
          <a:prstGeom prst="rect">
            <a:avLst/>
          </a:prstGeom>
          <a:noFill/>
        </p:spPr>
        <p:txBody>
          <a:bodyPr wrap="square" rtlCol="0">
            <a:spAutoFit/>
          </a:bodyPr>
          <a:lstStyle/>
          <a:p>
            <a:pPr>
              <a:lnSpc>
                <a:spcPct val="115000"/>
              </a:lnSpc>
              <a:spcAft>
                <a:spcPts val="1200"/>
              </a:spcAft>
            </a:pPr>
            <a:r>
              <a:rPr lang="en-IN" sz="2400" b="1" kern="100" dirty="0">
                <a:solidFill>
                  <a:srgbClr val="0F0F0F"/>
                </a:solidFill>
                <a:effectLst/>
                <a:latin typeface="Times New Roman" panose="02020603050405020304" pitchFamily="18" charset="0"/>
                <a:ea typeface="Calibri" panose="020F0502020204030204" pitchFamily="34" charset="0"/>
              </a:rPr>
              <a:t>The 4 Cs of Diamonds: -</a:t>
            </a:r>
            <a:endParaRPr lang="en-IN" sz="2400" dirty="0">
              <a:latin typeface="Arial" panose="020B0604020202020204" pitchFamily="34" charset="0"/>
              <a:ea typeface="Calibri" panose="020F0502020204030204" pitchFamily="34" charset="0"/>
            </a:endParaRPr>
          </a:p>
          <a:p>
            <a:pPr>
              <a:lnSpc>
                <a:spcPct val="115000"/>
              </a:lnSpc>
              <a:spcAft>
                <a:spcPts val="1200"/>
              </a:spcAft>
            </a:pPr>
            <a:r>
              <a:rPr lang="en-IN" sz="2400" b="1" kern="100" dirty="0">
                <a:solidFill>
                  <a:srgbClr val="0F0F0F"/>
                </a:solidFill>
                <a:latin typeface="Times New Roman" panose="02020603050405020304" pitchFamily="18" charset="0"/>
                <a:ea typeface="Calibri" panose="020F0502020204030204" pitchFamily="34" charset="0"/>
              </a:rPr>
              <a:t>Cara</a:t>
            </a:r>
            <a:r>
              <a:rPr lang="en-IN" sz="2400" b="1" kern="100" dirty="0">
                <a:solidFill>
                  <a:srgbClr val="0F0F0F"/>
                </a:solidFill>
                <a:effectLst/>
                <a:latin typeface="Times New Roman" panose="02020603050405020304" pitchFamily="18" charset="0"/>
                <a:ea typeface="Calibri" panose="020F0502020204030204" pitchFamily="34" charset="0"/>
              </a:rPr>
              <a:t>t </a:t>
            </a:r>
            <a:r>
              <a:rPr lang="en-IN" sz="2400" kern="100" dirty="0">
                <a:solidFill>
                  <a:srgbClr val="0F0F0F"/>
                </a:solidFill>
                <a:effectLst/>
                <a:latin typeface="Times New Roman" panose="02020603050405020304" pitchFamily="18" charset="0"/>
                <a:ea typeface="Calibri" panose="020F0502020204030204" pitchFamily="34" charset="0"/>
              </a:rPr>
              <a:t>(0.2--5.01) </a:t>
            </a:r>
          </a:p>
          <a:p>
            <a:pPr>
              <a:lnSpc>
                <a:spcPct val="115000"/>
              </a:lnSpc>
              <a:spcAft>
                <a:spcPts val="1200"/>
              </a:spcAft>
            </a:pPr>
            <a:r>
              <a:rPr lang="en-IN" sz="2400" b="1" kern="100" dirty="0">
                <a:solidFill>
                  <a:srgbClr val="0F0F0F"/>
                </a:solidFill>
                <a:latin typeface="Times New Roman" panose="02020603050405020304" pitchFamily="18" charset="0"/>
                <a:ea typeface="Calibri" panose="020F0502020204030204" pitchFamily="34" charset="0"/>
              </a:rPr>
              <a:t>C</a:t>
            </a:r>
            <a:r>
              <a:rPr lang="en-IN" sz="2400" b="1" kern="100" dirty="0">
                <a:solidFill>
                  <a:srgbClr val="0F0F0F"/>
                </a:solidFill>
                <a:effectLst/>
                <a:latin typeface="Times New Roman" panose="02020603050405020304" pitchFamily="18" charset="0"/>
                <a:ea typeface="Calibri" panose="020F0502020204030204" pitchFamily="34" charset="0"/>
              </a:rPr>
              <a:t>ut </a:t>
            </a:r>
            <a:r>
              <a:rPr lang="en-IN" sz="2400" kern="100" dirty="0">
                <a:solidFill>
                  <a:srgbClr val="0F0F0F"/>
                </a:solidFill>
                <a:effectLst/>
                <a:latin typeface="Times New Roman" panose="02020603050405020304" pitchFamily="18" charset="0"/>
                <a:ea typeface="Calibri" panose="020F0502020204030204" pitchFamily="34" charset="0"/>
              </a:rPr>
              <a:t>(Fair, Good, Very Good, Premium, Ideal)  </a:t>
            </a:r>
          </a:p>
          <a:p>
            <a:pPr>
              <a:lnSpc>
                <a:spcPct val="115000"/>
              </a:lnSpc>
              <a:spcAft>
                <a:spcPts val="1200"/>
              </a:spcAft>
            </a:pPr>
            <a:r>
              <a:rPr lang="en-IN" sz="2400" b="1" kern="100" dirty="0">
                <a:solidFill>
                  <a:srgbClr val="0F0F0F"/>
                </a:solidFill>
                <a:effectLst/>
                <a:latin typeface="Times New Roman" panose="02020603050405020304" pitchFamily="18" charset="0"/>
                <a:ea typeface="Calibri" panose="020F0502020204030204" pitchFamily="34" charset="0"/>
              </a:rPr>
              <a:t>Colour. </a:t>
            </a:r>
            <a:r>
              <a:rPr lang="en-IN" sz="2400" kern="100" dirty="0">
                <a:solidFill>
                  <a:srgbClr val="0F0F0F"/>
                </a:solidFill>
                <a:effectLst/>
                <a:latin typeface="Times New Roman" panose="02020603050405020304" pitchFamily="18" charset="0"/>
                <a:ea typeface="Calibri" panose="020F0502020204030204" pitchFamily="34" charset="0"/>
              </a:rPr>
              <a:t>from J (worst) to D (best) diamonds</a:t>
            </a:r>
            <a:r>
              <a:rPr lang="en-IN" sz="2400" b="1" kern="100" dirty="0">
                <a:solidFill>
                  <a:srgbClr val="0F0F0F"/>
                </a:solidFill>
                <a:effectLst/>
                <a:latin typeface="Times New Roman" panose="02020603050405020304" pitchFamily="18" charset="0"/>
                <a:ea typeface="Calibri" panose="020F0502020204030204" pitchFamily="34" charset="0"/>
              </a:rPr>
              <a:t>.  </a:t>
            </a:r>
            <a:endParaRPr lang="en-IN" sz="2400" dirty="0">
              <a:effectLst/>
              <a:latin typeface="Arial" panose="020B0604020202020204" pitchFamily="34" charset="0"/>
              <a:ea typeface="Arial" panose="020B0604020202020204" pitchFamily="34" charset="0"/>
            </a:endParaRPr>
          </a:p>
          <a:p>
            <a:pPr>
              <a:lnSpc>
                <a:spcPct val="115000"/>
              </a:lnSpc>
              <a:spcAft>
                <a:spcPts val="1200"/>
              </a:spcAft>
            </a:pPr>
            <a:r>
              <a:rPr lang="en-IN" sz="2400" b="1" kern="100" dirty="0">
                <a:solidFill>
                  <a:srgbClr val="0F0F0F"/>
                </a:solidFill>
                <a:latin typeface="Times New Roman" panose="02020603050405020304" pitchFamily="18" charset="0"/>
                <a:ea typeface="Calibri" panose="020F0502020204030204" pitchFamily="34" charset="0"/>
              </a:rPr>
              <a:t>Clarity </a:t>
            </a:r>
            <a:r>
              <a:rPr lang="en-IN" sz="2400" kern="100" dirty="0">
                <a:solidFill>
                  <a:srgbClr val="0F0F0F"/>
                </a:solidFill>
                <a:latin typeface="Times New Roman" panose="02020603050405020304" pitchFamily="18" charset="0"/>
                <a:ea typeface="Calibri" panose="020F0502020204030204" pitchFamily="34" charset="0"/>
              </a:rPr>
              <a:t>(I1 (worst), SI2, SI1, VS2, VS1, VVS2, VVS1, IF (best)) </a:t>
            </a:r>
          </a:p>
        </p:txBody>
      </p:sp>
    </p:spTree>
    <p:extLst>
      <p:ext uri="{BB962C8B-B14F-4D97-AF65-F5344CB8AC3E}">
        <p14:creationId xmlns:p14="http://schemas.microsoft.com/office/powerpoint/2010/main" val="814743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96993-AEDB-A366-3C58-BA105BE15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13B4894-B428-DE90-F00F-A775664CB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78" y="1591006"/>
            <a:ext cx="5143075" cy="4815289"/>
          </a:xfrm>
          <a:prstGeom prst="rect">
            <a:avLst/>
          </a:prstGeom>
        </p:spPr>
      </p:pic>
      <p:sp>
        <p:nvSpPr>
          <p:cNvPr id="6" name="Rectangle: Rounded Corners 5">
            <a:extLst>
              <a:ext uri="{FF2B5EF4-FFF2-40B4-BE49-F238E27FC236}">
                <a16:creationId xmlns:a16="http://schemas.microsoft.com/office/drawing/2014/main" id="{D9B3D672-4C1D-BAC3-4C1C-BB6F9A2BEFEF}"/>
              </a:ext>
            </a:extLst>
          </p:cNvPr>
          <p:cNvSpPr/>
          <p:nvPr/>
        </p:nvSpPr>
        <p:spPr>
          <a:xfrm>
            <a:off x="2807213" y="347941"/>
            <a:ext cx="6245679" cy="996043"/>
          </a:xfrm>
          <a:prstGeom prst="roundRect">
            <a:avLst>
              <a:gd name="adj" fmla="val 50000"/>
            </a:avLst>
          </a:prstGeom>
          <a:solidFill>
            <a:schemeClr val="lt1">
              <a:alpha val="83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4DEC68F8-D79C-5734-5A64-5505D84C610E}"/>
              </a:ext>
            </a:extLst>
          </p:cNvPr>
          <p:cNvSpPr txBox="1"/>
          <p:nvPr/>
        </p:nvSpPr>
        <p:spPr>
          <a:xfrm>
            <a:off x="3081865" y="522796"/>
            <a:ext cx="5696373" cy="646331"/>
          </a:xfrm>
          <a:prstGeom prst="rect">
            <a:avLst/>
          </a:prstGeom>
          <a:noFill/>
        </p:spPr>
        <p:txBody>
          <a:bodyPr wrap="square" rtlCol="0">
            <a:spAutoFit/>
          </a:bodyPr>
          <a:lstStyle/>
          <a:p>
            <a:pPr algn="ctr"/>
            <a:r>
              <a:rPr lang="en-IN" sz="3600" dirty="0">
                <a:latin typeface="ADLaM Display" panose="02010000000000000000" pitchFamily="2" charset="0"/>
                <a:ea typeface="ADLaM Display" panose="02010000000000000000" pitchFamily="2" charset="0"/>
                <a:cs typeface="ADLaM Display" panose="02010000000000000000" pitchFamily="2" charset="0"/>
              </a:rPr>
              <a:t>The 4Cs in Diamonds</a:t>
            </a:r>
          </a:p>
        </p:txBody>
      </p:sp>
      <p:pic>
        <p:nvPicPr>
          <p:cNvPr id="9" name="Picture 8">
            <a:extLst>
              <a:ext uri="{FF2B5EF4-FFF2-40B4-BE49-F238E27FC236}">
                <a16:creationId xmlns:a16="http://schemas.microsoft.com/office/drawing/2014/main" id="{24A1C530-5EF5-56AA-DCF9-C9540E6BAE15}"/>
              </a:ext>
            </a:extLst>
          </p:cNvPr>
          <p:cNvPicPr>
            <a:picLocks noChangeAspect="1"/>
          </p:cNvPicPr>
          <p:nvPr/>
        </p:nvPicPr>
        <p:blipFill rotWithShape="1">
          <a:blip r:embed="rId4">
            <a:extLst>
              <a:ext uri="{28A0092B-C50C-407E-A947-70E740481C1C}">
                <a14:useLocalDpi xmlns:a14="http://schemas.microsoft.com/office/drawing/2010/main" val="0"/>
              </a:ext>
            </a:extLst>
          </a:blip>
          <a:srcRect l="22705" t="24671" r="27000" b="12395"/>
          <a:stretch/>
        </p:blipFill>
        <p:spPr>
          <a:xfrm>
            <a:off x="6299050" y="1591007"/>
            <a:ext cx="4958376" cy="4815288"/>
          </a:xfrm>
          <a:prstGeom prst="rect">
            <a:avLst/>
          </a:prstGeom>
        </p:spPr>
      </p:pic>
    </p:spTree>
    <p:extLst>
      <p:ext uri="{BB962C8B-B14F-4D97-AF65-F5344CB8AC3E}">
        <p14:creationId xmlns:p14="http://schemas.microsoft.com/office/powerpoint/2010/main" val="4136356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8871E8E-73F4-16B8-2744-9D2373239706}"/>
              </a:ext>
            </a:extLst>
          </p:cNvPr>
          <p:cNvSpPr/>
          <p:nvPr/>
        </p:nvSpPr>
        <p:spPr>
          <a:xfrm>
            <a:off x="277708" y="352213"/>
            <a:ext cx="5378026" cy="900854"/>
          </a:xfrm>
          <a:prstGeom prst="roundRect">
            <a:avLst/>
          </a:prstGeom>
          <a:solidFill>
            <a:schemeClr val="bg1">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661F03EF-90B9-F253-12CD-1FD5F217FB9D}"/>
              </a:ext>
            </a:extLst>
          </p:cNvPr>
          <p:cNvSpPr/>
          <p:nvPr/>
        </p:nvSpPr>
        <p:spPr>
          <a:xfrm>
            <a:off x="6272106" y="1469813"/>
            <a:ext cx="5201920" cy="4907281"/>
          </a:xfrm>
          <a:prstGeom prst="roundRect">
            <a:avLst/>
          </a:prstGeom>
          <a:solidFill>
            <a:schemeClr val="bg1">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82FAD76-9DEE-2449-674B-22F0CE7D6FD7}"/>
              </a:ext>
            </a:extLst>
          </p:cNvPr>
          <p:cNvSpPr txBox="1"/>
          <p:nvPr/>
        </p:nvSpPr>
        <p:spPr>
          <a:xfrm>
            <a:off x="499534" y="513079"/>
            <a:ext cx="6316133" cy="584775"/>
          </a:xfrm>
          <a:prstGeom prst="rect">
            <a:avLst/>
          </a:prstGeom>
          <a:noFill/>
        </p:spPr>
        <p:txBody>
          <a:bodyPr wrap="square" rtlCol="0">
            <a:spAutoFit/>
          </a:bodyPr>
          <a:lstStyle/>
          <a:p>
            <a:r>
              <a:rPr lang="en-IN" sz="3200" dirty="0">
                <a:latin typeface="Arial Black" panose="020B0A04020102020204" pitchFamily="34" charset="0"/>
              </a:rPr>
              <a:t>Scope of this Project</a:t>
            </a:r>
          </a:p>
        </p:txBody>
      </p:sp>
      <p:sp>
        <p:nvSpPr>
          <p:cNvPr id="5" name="TextBox 4">
            <a:extLst>
              <a:ext uri="{FF2B5EF4-FFF2-40B4-BE49-F238E27FC236}">
                <a16:creationId xmlns:a16="http://schemas.microsoft.com/office/drawing/2014/main" id="{F0260184-17A5-6344-B409-ECB69344A891}"/>
              </a:ext>
            </a:extLst>
          </p:cNvPr>
          <p:cNvSpPr txBox="1"/>
          <p:nvPr/>
        </p:nvSpPr>
        <p:spPr>
          <a:xfrm>
            <a:off x="6879165" y="1784406"/>
            <a:ext cx="4157134" cy="4278094"/>
          </a:xfrm>
          <a:prstGeom prst="rect">
            <a:avLst/>
          </a:prstGeom>
          <a:noFill/>
        </p:spPr>
        <p:txBody>
          <a:bodyPr wrap="square" rtlCol="0">
            <a:spAutoFit/>
          </a:bodyPr>
          <a:lstStyle/>
          <a:p>
            <a:r>
              <a:rPr lang="en-IN" kern="100" dirty="0">
                <a:solidFill>
                  <a:srgbClr val="0F0F0F"/>
                </a:solidFill>
                <a:latin typeface="ADLaM Display" panose="02010000000000000000" pitchFamily="2" charset="0"/>
                <a:ea typeface="ADLaM Display" panose="02010000000000000000" pitchFamily="2" charset="0"/>
                <a:cs typeface="ADLaM Display" panose="02010000000000000000" pitchFamily="2" charset="0"/>
              </a:rPr>
              <a:t>Analysing the price of diamonds can be a </a:t>
            </a:r>
            <a:r>
              <a:rPr lang="en-IN" kern="100" dirty="0">
                <a:solidFill>
                  <a:srgbClr val="0F0F0F"/>
                </a:solidFill>
                <a:effectLst/>
                <a:latin typeface="ADLaM Display" panose="02010000000000000000" pitchFamily="2" charset="0"/>
                <a:ea typeface="ADLaM Display" panose="02010000000000000000" pitchFamily="2" charset="0"/>
                <a:cs typeface="ADLaM Display" panose="02010000000000000000" pitchFamily="2" charset="0"/>
              </a:rPr>
              <a:t>valuable and relevant project in today's world, considering the dynamic nature of the diamond industry and the factors influencing diamond prices</a:t>
            </a:r>
          </a:p>
          <a:p>
            <a:r>
              <a:rPr lang="en-IN" kern="100" dirty="0">
                <a:solidFill>
                  <a:srgbClr val="0F0F0F"/>
                </a:solidFill>
                <a:effectLst/>
                <a:latin typeface="ADLaM Display" panose="02010000000000000000" pitchFamily="2" charset="0"/>
                <a:ea typeface="ADLaM Display" panose="02010000000000000000" pitchFamily="2" charset="0"/>
                <a:cs typeface="ADLaM Display" panose="02010000000000000000" pitchFamily="2" charset="0"/>
              </a:rPr>
              <a:t>Study the trends in diamond mining, including new discoveries, mining regulations, and technological advancements. Changes in mining practices can influence the availability and, consequently, the price of diamonds</a:t>
            </a:r>
            <a:r>
              <a:rPr lang="en-IN" sz="2000" kern="100" dirty="0">
                <a:solidFill>
                  <a:srgbClr val="0F0F0F"/>
                </a:solidFill>
                <a:effectLst/>
                <a:latin typeface="ADLaM Display" panose="02010000000000000000" pitchFamily="2" charset="0"/>
                <a:ea typeface="ADLaM Display" panose="02010000000000000000" pitchFamily="2" charset="0"/>
                <a:cs typeface="ADLaM Display" panose="02010000000000000000" pitchFamily="2" charset="0"/>
              </a:rPr>
              <a:t>.</a:t>
            </a:r>
            <a:endParaRPr lang="en-IN" sz="2000" dirty="0">
              <a:effectLst/>
              <a:latin typeface="ADLaM Display" panose="02010000000000000000" pitchFamily="2" charset="0"/>
              <a:ea typeface="ADLaM Display" panose="02010000000000000000" pitchFamily="2" charset="0"/>
              <a:cs typeface="ADLaM Display" panose="02010000000000000000" pitchFamily="2" charset="0"/>
            </a:endParaRPr>
          </a:p>
          <a:p>
            <a:endParaRPr lang="en-IN" dirty="0"/>
          </a:p>
        </p:txBody>
      </p:sp>
      <p:pic>
        <p:nvPicPr>
          <p:cNvPr id="6" name="Picture 5">
            <a:extLst>
              <a:ext uri="{FF2B5EF4-FFF2-40B4-BE49-F238E27FC236}">
                <a16:creationId xmlns:a16="http://schemas.microsoft.com/office/drawing/2014/main" id="{5869BAFD-E6DC-0BD7-DDEE-C2CF5DC7F9E6}"/>
              </a:ext>
            </a:extLst>
          </p:cNvPr>
          <p:cNvPicPr>
            <a:picLocks noChangeAspect="1"/>
          </p:cNvPicPr>
          <p:nvPr/>
        </p:nvPicPr>
        <p:blipFill>
          <a:blip r:embed="rId3"/>
          <a:stretch>
            <a:fillRect/>
          </a:stretch>
        </p:blipFill>
        <p:spPr>
          <a:xfrm>
            <a:off x="881592" y="1593003"/>
            <a:ext cx="4502150" cy="2047664"/>
          </a:xfrm>
          <a:prstGeom prst="rect">
            <a:avLst/>
          </a:prstGeom>
        </p:spPr>
      </p:pic>
      <p:pic>
        <p:nvPicPr>
          <p:cNvPr id="7" name="Picture 6">
            <a:extLst>
              <a:ext uri="{FF2B5EF4-FFF2-40B4-BE49-F238E27FC236}">
                <a16:creationId xmlns:a16="http://schemas.microsoft.com/office/drawing/2014/main" id="{7221798E-F0A6-3F57-DC88-61F2262E5DE7}"/>
              </a:ext>
            </a:extLst>
          </p:cNvPr>
          <p:cNvPicPr>
            <a:picLocks noChangeAspect="1"/>
          </p:cNvPicPr>
          <p:nvPr/>
        </p:nvPicPr>
        <p:blipFill>
          <a:blip r:embed="rId4"/>
          <a:stretch>
            <a:fillRect/>
          </a:stretch>
        </p:blipFill>
        <p:spPr>
          <a:xfrm>
            <a:off x="881591" y="3943140"/>
            <a:ext cx="4502149" cy="2237528"/>
          </a:xfrm>
          <a:prstGeom prst="rect">
            <a:avLst/>
          </a:prstGeom>
        </p:spPr>
      </p:pic>
    </p:spTree>
    <p:extLst>
      <p:ext uri="{BB962C8B-B14F-4D97-AF65-F5344CB8AC3E}">
        <p14:creationId xmlns:p14="http://schemas.microsoft.com/office/powerpoint/2010/main" val="1664007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8871E8E-73F4-16B8-2744-9D2373239706}"/>
              </a:ext>
            </a:extLst>
          </p:cNvPr>
          <p:cNvSpPr/>
          <p:nvPr/>
        </p:nvSpPr>
        <p:spPr>
          <a:xfrm>
            <a:off x="277708" y="352213"/>
            <a:ext cx="6698826" cy="900854"/>
          </a:xfrm>
          <a:prstGeom prst="roundRect">
            <a:avLst/>
          </a:prstGeom>
          <a:solidFill>
            <a:schemeClr val="bg1">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82FAD76-9DEE-2449-674B-22F0CE7D6FD7}"/>
              </a:ext>
            </a:extLst>
          </p:cNvPr>
          <p:cNvSpPr txBox="1"/>
          <p:nvPr/>
        </p:nvSpPr>
        <p:spPr>
          <a:xfrm>
            <a:off x="469054" y="460571"/>
            <a:ext cx="6316133" cy="584775"/>
          </a:xfrm>
          <a:prstGeom prst="rect">
            <a:avLst/>
          </a:prstGeom>
          <a:noFill/>
        </p:spPr>
        <p:txBody>
          <a:bodyPr wrap="square" rtlCol="0">
            <a:spAutoFit/>
          </a:bodyPr>
          <a:lstStyle/>
          <a:p>
            <a:r>
              <a:rPr lang="en-IN" sz="3200" dirty="0">
                <a:latin typeface="Arial Black" panose="020B0A04020102020204" pitchFamily="34" charset="0"/>
              </a:rPr>
              <a:t>Exploratory Data Analysis</a:t>
            </a:r>
          </a:p>
        </p:txBody>
      </p:sp>
      <p:pic>
        <p:nvPicPr>
          <p:cNvPr id="8" name="Picture 7">
            <a:extLst>
              <a:ext uri="{FF2B5EF4-FFF2-40B4-BE49-F238E27FC236}">
                <a16:creationId xmlns:a16="http://schemas.microsoft.com/office/drawing/2014/main" id="{6CACFBE9-6EA4-2989-0C65-B300D6D5D0C9}"/>
              </a:ext>
            </a:extLst>
          </p:cNvPr>
          <p:cNvPicPr>
            <a:picLocks noChangeAspect="1"/>
          </p:cNvPicPr>
          <p:nvPr/>
        </p:nvPicPr>
        <p:blipFill>
          <a:blip r:embed="rId3"/>
          <a:stretch>
            <a:fillRect/>
          </a:stretch>
        </p:blipFill>
        <p:spPr>
          <a:xfrm>
            <a:off x="550334" y="1413933"/>
            <a:ext cx="5179785" cy="4030134"/>
          </a:xfrm>
          <a:prstGeom prst="rect">
            <a:avLst/>
          </a:prstGeom>
        </p:spPr>
      </p:pic>
      <p:pic>
        <p:nvPicPr>
          <p:cNvPr id="9" name="Picture 8">
            <a:extLst>
              <a:ext uri="{FF2B5EF4-FFF2-40B4-BE49-F238E27FC236}">
                <a16:creationId xmlns:a16="http://schemas.microsoft.com/office/drawing/2014/main" id="{68845004-5B71-30B9-9720-B8DC9CE8C900}"/>
              </a:ext>
            </a:extLst>
          </p:cNvPr>
          <p:cNvPicPr>
            <a:picLocks noChangeAspect="1"/>
          </p:cNvPicPr>
          <p:nvPr/>
        </p:nvPicPr>
        <p:blipFill>
          <a:blip r:embed="rId4"/>
          <a:stretch>
            <a:fillRect/>
          </a:stretch>
        </p:blipFill>
        <p:spPr>
          <a:xfrm>
            <a:off x="6359525" y="1413933"/>
            <a:ext cx="4935009" cy="4030134"/>
          </a:xfrm>
          <a:prstGeom prst="rect">
            <a:avLst/>
          </a:prstGeom>
        </p:spPr>
      </p:pic>
      <p:sp>
        <p:nvSpPr>
          <p:cNvPr id="10" name="TextBox 9">
            <a:extLst>
              <a:ext uri="{FF2B5EF4-FFF2-40B4-BE49-F238E27FC236}">
                <a16:creationId xmlns:a16="http://schemas.microsoft.com/office/drawing/2014/main" id="{77F5024B-3AD0-95FD-8974-4106486392E6}"/>
              </a:ext>
            </a:extLst>
          </p:cNvPr>
          <p:cNvSpPr txBox="1"/>
          <p:nvPr/>
        </p:nvSpPr>
        <p:spPr>
          <a:xfrm>
            <a:off x="1591733" y="5613400"/>
            <a:ext cx="3225800" cy="615553"/>
          </a:xfrm>
          <a:prstGeom prst="rect">
            <a:avLst/>
          </a:prstGeom>
          <a:noFill/>
        </p:spPr>
        <p:txBody>
          <a:bodyPr wrap="square" rtlCol="0">
            <a:spAutoFit/>
          </a:bodyPr>
          <a:lstStyle/>
          <a:p>
            <a:r>
              <a:rPr lang="en-IN"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Price v/s Carat Analysis</a:t>
            </a:r>
          </a:p>
          <a:p>
            <a:pPr algn="ctr"/>
            <a:r>
              <a:rPr lang="en-IN" sz="1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(Scatter Plot)</a:t>
            </a:r>
          </a:p>
        </p:txBody>
      </p:sp>
      <p:sp>
        <p:nvSpPr>
          <p:cNvPr id="12" name="TextBox 11">
            <a:extLst>
              <a:ext uri="{FF2B5EF4-FFF2-40B4-BE49-F238E27FC236}">
                <a16:creationId xmlns:a16="http://schemas.microsoft.com/office/drawing/2014/main" id="{10A6DBE4-BA1E-69B6-FC93-860E5FD3CACA}"/>
              </a:ext>
            </a:extLst>
          </p:cNvPr>
          <p:cNvSpPr txBox="1"/>
          <p:nvPr/>
        </p:nvSpPr>
        <p:spPr>
          <a:xfrm>
            <a:off x="7696201" y="5511800"/>
            <a:ext cx="6096000" cy="646331"/>
          </a:xfrm>
          <a:prstGeom prst="rect">
            <a:avLst/>
          </a:prstGeom>
          <a:noFill/>
        </p:spPr>
        <p:txBody>
          <a:bodyPr wrap="square">
            <a:spAutoFit/>
          </a:bodyPr>
          <a:lstStyle/>
          <a:p>
            <a:r>
              <a:rPr lang="en-IN" sz="1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Price v/s Cut Analysis</a:t>
            </a:r>
          </a:p>
          <a:p>
            <a:r>
              <a:rPr lang="en-IN"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IN" sz="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(Box Plot)</a:t>
            </a:r>
          </a:p>
        </p:txBody>
      </p:sp>
    </p:spTree>
    <p:extLst>
      <p:ext uri="{BB962C8B-B14F-4D97-AF65-F5344CB8AC3E}">
        <p14:creationId xmlns:p14="http://schemas.microsoft.com/office/powerpoint/2010/main" val="2904531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8871E8E-73F4-16B8-2744-9D2373239706}"/>
              </a:ext>
            </a:extLst>
          </p:cNvPr>
          <p:cNvSpPr/>
          <p:nvPr/>
        </p:nvSpPr>
        <p:spPr>
          <a:xfrm>
            <a:off x="277707" y="352213"/>
            <a:ext cx="11059159" cy="1408854"/>
          </a:xfrm>
          <a:prstGeom prst="roundRect">
            <a:avLst/>
          </a:prstGeom>
          <a:solidFill>
            <a:schemeClr val="bg1">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7F5024B-3AD0-95FD-8974-4106486392E6}"/>
              </a:ext>
            </a:extLst>
          </p:cNvPr>
          <p:cNvSpPr txBox="1"/>
          <p:nvPr/>
        </p:nvSpPr>
        <p:spPr>
          <a:xfrm>
            <a:off x="1708150" y="5571067"/>
            <a:ext cx="3225800" cy="615553"/>
          </a:xfrm>
          <a:prstGeom prst="rect">
            <a:avLst/>
          </a:prstGeom>
          <a:noFill/>
        </p:spPr>
        <p:txBody>
          <a:bodyPr wrap="square" rtlCol="0">
            <a:spAutoFit/>
          </a:bodyPr>
          <a:lstStyle/>
          <a:p>
            <a:r>
              <a:rPr lang="en-IN"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Price v/s Depth Analysis</a:t>
            </a:r>
          </a:p>
          <a:p>
            <a:pPr algn="ctr"/>
            <a:r>
              <a:rPr lang="en-IN" sz="1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(Scatter Plot)</a:t>
            </a:r>
          </a:p>
        </p:txBody>
      </p:sp>
      <p:sp>
        <p:nvSpPr>
          <p:cNvPr id="12" name="TextBox 11">
            <a:extLst>
              <a:ext uri="{FF2B5EF4-FFF2-40B4-BE49-F238E27FC236}">
                <a16:creationId xmlns:a16="http://schemas.microsoft.com/office/drawing/2014/main" id="{10A6DBE4-BA1E-69B6-FC93-860E5FD3CACA}"/>
              </a:ext>
            </a:extLst>
          </p:cNvPr>
          <p:cNvSpPr txBox="1"/>
          <p:nvPr/>
        </p:nvSpPr>
        <p:spPr>
          <a:xfrm>
            <a:off x="7670803" y="5540289"/>
            <a:ext cx="6096000" cy="646331"/>
          </a:xfrm>
          <a:prstGeom prst="rect">
            <a:avLst/>
          </a:prstGeom>
          <a:noFill/>
        </p:spPr>
        <p:txBody>
          <a:bodyPr wrap="square">
            <a:spAutoFit/>
          </a:bodyPr>
          <a:lstStyle/>
          <a:p>
            <a:r>
              <a:rPr lang="en-IN" sz="1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Price v/s Cut Analysis</a:t>
            </a:r>
          </a:p>
          <a:p>
            <a:r>
              <a:rPr lang="en-IN"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IN" sz="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(Violin Plot)</a:t>
            </a:r>
          </a:p>
        </p:txBody>
      </p:sp>
      <p:sp>
        <p:nvSpPr>
          <p:cNvPr id="3" name="TextBox 2">
            <a:extLst>
              <a:ext uri="{FF2B5EF4-FFF2-40B4-BE49-F238E27FC236}">
                <a16:creationId xmlns:a16="http://schemas.microsoft.com/office/drawing/2014/main" id="{C79F4AB9-7BEC-B207-C2B1-1DFC2C313F61}"/>
              </a:ext>
            </a:extLst>
          </p:cNvPr>
          <p:cNvSpPr txBox="1"/>
          <p:nvPr/>
        </p:nvSpPr>
        <p:spPr>
          <a:xfrm>
            <a:off x="516467" y="386080"/>
            <a:ext cx="10481733" cy="1323439"/>
          </a:xfrm>
          <a:prstGeom prst="rect">
            <a:avLst/>
          </a:prstGeom>
          <a:noFill/>
        </p:spPr>
        <p:txBody>
          <a:bodyPr wrap="square" rtlCol="0">
            <a:spAutoFit/>
          </a:bodyPr>
          <a:lstStyle/>
          <a:p>
            <a:r>
              <a:rPr lang="en-IN" sz="1600" b="1" kern="100" dirty="0">
                <a:solidFill>
                  <a:srgbClr val="0F0F0F"/>
                </a:solidFill>
                <a:effectLst/>
                <a:latin typeface="Times New Roman" panose="02020603050405020304" pitchFamily="18" charset="0"/>
                <a:ea typeface="Calibri" panose="020F0502020204030204" pitchFamily="34" charset="0"/>
              </a:rPr>
              <a:t>It an analysis approach that identifies general patterns in the data. These patterns include outliers and features of the data that might be unexpected. EDA is an important first step in any data analysis. An initial step in Exploratory Data Analysis (EDA) is to examine how the values of different variables are distributed. Graphical approaches for examining the distribution of the data include histograms, boxplots, cumulative distribution functions, and quantile-quantile (Q- Q) plots.</a:t>
            </a:r>
            <a:endParaRPr lang="en-IN" sz="1600" b="1" dirty="0"/>
          </a:p>
        </p:txBody>
      </p:sp>
      <p:pic>
        <p:nvPicPr>
          <p:cNvPr id="5" name="Picture 4">
            <a:extLst>
              <a:ext uri="{FF2B5EF4-FFF2-40B4-BE49-F238E27FC236}">
                <a16:creationId xmlns:a16="http://schemas.microsoft.com/office/drawing/2014/main" id="{38D1C6F3-3493-32F1-B31D-C10D2F03F375}"/>
              </a:ext>
            </a:extLst>
          </p:cNvPr>
          <p:cNvPicPr>
            <a:picLocks noChangeAspect="1"/>
          </p:cNvPicPr>
          <p:nvPr/>
        </p:nvPicPr>
        <p:blipFill>
          <a:blip r:embed="rId3"/>
          <a:stretch>
            <a:fillRect/>
          </a:stretch>
        </p:blipFill>
        <p:spPr>
          <a:xfrm>
            <a:off x="546100" y="2159000"/>
            <a:ext cx="5549900" cy="3091547"/>
          </a:xfrm>
          <a:prstGeom prst="rect">
            <a:avLst/>
          </a:prstGeom>
        </p:spPr>
      </p:pic>
      <p:pic>
        <p:nvPicPr>
          <p:cNvPr id="6" name="Picture 5">
            <a:extLst>
              <a:ext uri="{FF2B5EF4-FFF2-40B4-BE49-F238E27FC236}">
                <a16:creationId xmlns:a16="http://schemas.microsoft.com/office/drawing/2014/main" id="{FA3B7EA2-10EA-63CC-D5AD-F6EE76AE8B27}"/>
              </a:ext>
            </a:extLst>
          </p:cNvPr>
          <p:cNvPicPr>
            <a:picLocks noChangeAspect="1"/>
          </p:cNvPicPr>
          <p:nvPr/>
        </p:nvPicPr>
        <p:blipFill>
          <a:blip r:embed="rId4"/>
          <a:stretch>
            <a:fillRect/>
          </a:stretch>
        </p:blipFill>
        <p:spPr>
          <a:xfrm>
            <a:off x="6354445" y="2159001"/>
            <a:ext cx="5105442" cy="3117884"/>
          </a:xfrm>
          <a:prstGeom prst="rect">
            <a:avLst/>
          </a:prstGeom>
        </p:spPr>
      </p:pic>
    </p:spTree>
    <p:extLst>
      <p:ext uri="{BB962C8B-B14F-4D97-AF65-F5344CB8AC3E}">
        <p14:creationId xmlns:p14="http://schemas.microsoft.com/office/powerpoint/2010/main" val="1281708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366</TotalTime>
  <Words>1216</Words>
  <Application>Microsoft Office PowerPoint</Application>
  <PresentationFormat>Widescreen</PresentationFormat>
  <Paragraphs>152</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ADLaM Display</vt:lpstr>
      <vt:lpstr>Arial</vt:lpstr>
      <vt:lpstr>Arial Black</vt:lpstr>
      <vt:lpstr>Calibri</vt:lpstr>
      <vt:lpstr>Calibri Light</vt:lpstr>
      <vt:lpstr>Centaur</vt:lpstr>
      <vt:lpstr>Söhne</vt:lpstr>
      <vt:lpstr>Times New Roman</vt:lpstr>
      <vt:lpstr>Wingdings</vt:lpstr>
      <vt:lpstr>Office Theme</vt:lpstr>
      <vt:lpstr>Diamond Price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 Price Analysis</dc:title>
  <dc:creator>Tanvi Deodhar</dc:creator>
  <cp:lastModifiedBy>Tanvi Deodhar</cp:lastModifiedBy>
  <cp:revision>1</cp:revision>
  <dcterms:created xsi:type="dcterms:W3CDTF">2023-11-27T20:13:13Z</dcterms:created>
  <dcterms:modified xsi:type="dcterms:W3CDTF">2023-11-28T21:25:49Z</dcterms:modified>
</cp:coreProperties>
</file>